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8"/>
  </p:notesMasterIdLst>
  <p:sldIdLst>
    <p:sldId id="256" r:id="rId2"/>
    <p:sldId id="261" r:id="rId3"/>
    <p:sldId id="366" r:id="rId4"/>
    <p:sldId id="367" r:id="rId5"/>
    <p:sldId id="262" r:id="rId6"/>
    <p:sldId id="295" r:id="rId7"/>
    <p:sldId id="361" r:id="rId8"/>
    <p:sldId id="296" r:id="rId9"/>
    <p:sldId id="257" r:id="rId10"/>
    <p:sldId id="365" r:id="rId11"/>
    <p:sldId id="368" r:id="rId12"/>
    <p:sldId id="341" r:id="rId13"/>
    <p:sldId id="369" r:id="rId14"/>
    <p:sldId id="370" r:id="rId15"/>
    <p:sldId id="371" r:id="rId16"/>
    <p:sldId id="372" r:id="rId17"/>
    <p:sldId id="373" r:id="rId18"/>
    <p:sldId id="374" r:id="rId19"/>
    <p:sldId id="375" r:id="rId20"/>
    <p:sldId id="376" r:id="rId21"/>
    <p:sldId id="265" r:id="rId22"/>
    <p:sldId id="266" r:id="rId23"/>
    <p:sldId id="267" r:id="rId24"/>
    <p:sldId id="377" r:id="rId25"/>
    <p:sldId id="269" r:id="rId26"/>
    <p:sldId id="378" r:id="rId27"/>
    <p:sldId id="379" r:id="rId28"/>
    <p:sldId id="380" r:id="rId29"/>
    <p:sldId id="270" r:id="rId30"/>
    <p:sldId id="271" r:id="rId31"/>
    <p:sldId id="272" r:id="rId32"/>
    <p:sldId id="273" r:id="rId33"/>
    <p:sldId id="274" r:id="rId34"/>
    <p:sldId id="381" r:id="rId35"/>
    <p:sldId id="275" r:id="rId36"/>
    <p:sldId id="276" r:id="rId37"/>
    <p:sldId id="281" r:id="rId38"/>
    <p:sldId id="382" r:id="rId39"/>
    <p:sldId id="283" r:id="rId40"/>
    <p:sldId id="284" r:id="rId41"/>
    <p:sldId id="285" r:id="rId42"/>
    <p:sldId id="286" r:id="rId43"/>
    <p:sldId id="287" r:id="rId44"/>
    <p:sldId id="383" r:id="rId45"/>
    <p:sldId id="288" r:id="rId46"/>
    <p:sldId id="289" r:id="rId47"/>
    <p:sldId id="290" r:id="rId48"/>
    <p:sldId id="292" r:id="rId49"/>
    <p:sldId id="297" r:id="rId50"/>
    <p:sldId id="298" r:id="rId51"/>
    <p:sldId id="299" r:id="rId52"/>
    <p:sldId id="384" r:id="rId53"/>
    <p:sldId id="300" r:id="rId54"/>
    <p:sldId id="268" r:id="rId55"/>
    <p:sldId id="260" r:id="rId56"/>
    <p:sldId id="282" r:id="rId5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7DBD67E-DEDF-47A6-A8BC-53663A3BBE50}">
          <p14:sldIdLst>
            <p14:sldId id="256"/>
            <p14:sldId id="261"/>
            <p14:sldId id="366"/>
            <p14:sldId id="367"/>
            <p14:sldId id="262"/>
            <p14:sldId id="295"/>
            <p14:sldId id="361"/>
            <p14:sldId id="296"/>
            <p14:sldId id="257"/>
            <p14:sldId id="365"/>
            <p14:sldId id="368"/>
            <p14:sldId id="341"/>
            <p14:sldId id="369"/>
            <p14:sldId id="370"/>
            <p14:sldId id="371"/>
            <p14:sldId id="372"/>
            <p14:sldId id="373"/>
            <p14:sldId id="374"/>
            <p14:sldId id="375"/>
            <p14:sldId id="376"/>
            <p14:sldId id="265"/>
            <p14:sldId id="266"/>
            <p14:sldId id="267"/>
            <p14:sldId id="377"/>
            <p14:sldId id="269"/>
            <p14:sldId id="378"/>
            <p14:sldId id="379"/>
            <p14:sldId id="380"/>
            <p14:sldId id="270"/>
            <p14:sldId id="271"/>
            <p14:sldId id="272"/>
            <p14:sldId id="273"/>
            <p14:sldId id="274"/>
            <p14:sldId id="381"/>
            <p14:sldId id="275"/>
            <p14:sldId id="276"/>
            <p14:sldId id="281"/>
            <p14:sldId id="382"/>
            <p14:sldId id="283"/>
            <p14:sldId id="284"/>
            <p14:sldId id="285"/>
            <p14:sldId id="286"/>
            <p14:sldId id="287"/>
            <p14:sldId id="383"/>
            <p14:sldId id="288"/>
            <p14:sldId id="289"/>
            <p14:sldId id="290"/>
            <p14:sldId id="292"/>
            <p14:sldId id="297"/>
            <p14:sldId id="298"/>
            <p14:sldId id="299"/>
            <p14:sldId id="384"/>
            <p14:sldId id="300"/>
            <p14:sldId id="268"/>
            <p14:sldId id="260"/>
            <p14:sldId id="28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3E"/>
    <a:srgbClr val="003635"/>
    <a:srgbClr val="9EFF29"/>
    <a:srgbClr val="600000"/>
    <a:srgbClr val="719DFF"/>
    <a:srgbClr val="81BDFF"/>
    <a:srgbClr val="5DD5FF"/>
    <a:srgbClr val="FF9933"/>
    <a:srgbClr val="00217E"/>
    <a:srgbClr val="FF82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12" autoAdjust="0"/>
    <p:restoredTop sz="95263" autoAdjust="0"/>
  </p:normalViewPr>
  <p:slideViewPr>
    <p:cSldViewPr snapToGrid="0">
      <p:cViewPr varScale="1">
        <p:scale>
          <a:sx n="114" d="100"/>
          <a:sy n="114" d="100"/>
        </p:scale>
        <p:origin x="893" y="67"/>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A2224C-D07A-4F2C-A782-C12BFB71ECE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1B8B0BC9-6972-433E-BA1C-7F0EDEA2B912}">
      <dgm:prSet phldrT="[Text]"/>
      <dgm:spPr/>
      <dgm:t>
        <a:bodyPr/>
        <a:lstStyle/>
        <a:p>
          <a:r>
            <a:rPr lang="en-US" dirty="0"/>
            <a:t>MongoDB</a:t>
          </a:r>
          <a:endParaRPr lang="en-IN" dirty="0"/>
        </a:p>
      </dgm:t>
    </dgm:pt>
    <dgm:pt modelId="{3EA983B0-07AE-44D9-B538-B43D1315197A}" type="parTrans" cxnId="{3244A9E6-E23D-4799-B84C-D9477522375D}">
      <dgm:prSet/>
      <dgm:spPr/>
      <dgm:t>
        <a:bodyPr/>
        <a:lstStyle/>
        <a:p>
          <a:endParaRPr lang="en-IN"/>
        </a:p>
      </dgm:t>
    </dgm:pt>
    <dgm:pt modelId="{E1541884-D49C-4263-85FB-DC902272B840}" type="sibTrans" cxnId="{3244A9E6-E23D-4799-B84C-D9477522375D}">
      <dgm:prSet/>
      <dgm:spPr/>
      <dgm:t>
        <a:bodyPr/>
        <a:lstStyle/>
        <a:p>
          <a:endParaRPr lang="en-IN"/>
        </a:p>
      </dgm:t>
    </dgm:pt>
    <dgm:pt modelId="{81AF0631-4AF4-4A42-A7BC-BFD909002F2F}">
      <dgm:prSet phldrT="[Text]"/>
      <dgm:spPr/>
      <dgm:t>
        <a:bodyPr/>
        <a:lstStyle/>
        <a:p>
          <a:r>
            <a:rPr lang="en-US" dirty="0"/>
            <a:t>Embedded Data Model</a:t>
          </a:r>
        </a:p>
      </dgm:t>
    </dgm:pt>
    <dgm:pt modelId="{4967F761-30C6-4B98-8AE5-926D0F7DFB8B}" type="parTrans" cxnId="{E17B6351-F3E4-42FC-8183-7449F154FA2D}">
      <dgm:prSet/>
      <dgm:spPr/>
      <dgm:t>
        <a:bodyPr/>
        <a:lstStyle/>
        <a:p>
          <a:endParaRPr lang="en-IN"/>
        </a:p>
      </dgm:t>
    </dgm:pt>
    <dgm:pt modelId="{152EA231-9884-4B20-BA81-05650039F7E0}" type="sibTrans" cxnId="{E17B6351-F3E4-42FC-8183-7449F154FA2D}">
      <dgm:prSet/>
      <dgm:spPr/>
      <dgm:t>
        <a:bodyPr/>
        <a:lstStyle/>
        <a:p>
          <a:endParaRPr lang="en-IN"/>
        </a:p>
      </dgm:t>
    </dgm:pt>
    <dgm:pt modelId="{C0F605B3-0213-4048-9B2A-8FA450901B27}">
      <dgm:prSet phldrT="[Text]"/>
      <dgm:spPr/>
      <dgm:t>
        <a:bodyPr/>
        <a:lstStyle/>
        <a:p>
          <a:r>
            <a:rPr lang="en-US" dirty="0"/>
            <a:t>Normalized data model</a:t>
          </a:r>
          <a:endParaRPr lang="en-IN" dirty="0"/>
        </a:p>
      </dgm:t>
    </dgm:pt>
    <dgm:pt modelId="{53927D4C-0CF0-4195-B3B9-08F7DAA6FA85}" type="parTrans" cxnId="{8D6CC1EF-45BA-4505-82D5-6FC7A57445D4}">
      <dgm:prSet/>
      <dgm:spPr/>
      <dgm:t>
        <a:bodyPr/>
        <a:lstStyle/>
        <a:p>
          <a:endParaRPr lang="en-IN"/>
        </a:p>
      </dgm:t>
    </dgm:pt>
    <dgm:pt modelId="{E24B858F-FAE2-40E6-A264-AEAA1D7D5F6E}" type="sibTrans" cxnId="{8D6CC1EF-45BA-4505-82D5-6FC7A57445D4}">
      <dgm:prSet/>
      <dgm:spPr/>
      <dgm:t>
        <a:bodyPr/>
        <a:lstStyle/>
        <a:p>
          <a:endParaRPr lang="en-IN"/>
        </a:p>
      </dgm:t>
    </dgm:pt>
    <dgm:pt modelId="{9C69278C-72B7-4507-8F55-65151FE78B54}" type="pres">
      <dgm:prSet presAssocID="{40A2224C-D07A-4F2C-A782-C12BFB71ECEB}" presName="hierChild1" presStyleCnt="0">
        <dgm:presLayoutVars>
          <dgm:orgChart val="1"/>
          <dgm:chPref val="1"/>
          <dgm:dir/>
          <dgm:animOne val="branch"/>
          <dgm:animLvl val="lvl"/>
          <dgm:resizeHandles/>
        </dgm:presLayoutVars>
      </dgm:prSet>
      <dgm:spPr/>
    </dgm:pt>
    <dgm:pt modelId="{658BC14A-4E62-4D5F-B439-813B5C6283F4}" type="pres">
      <dgm:prSet presAssocID="{1B8B0BC9-6972-433E-BA1C-7F0EDEA2B912}" presName="hierRoot1" presStyleCnt="0">
        <dgm:presLayoutVars>
          <dgm:hierBranch val="init"/>
        </dgm:presLayoutVars>
      </dgm:prSet>
      <dgm:spPr/>
    </dgm:pt>
    <dgm:pt modelId="{45B9D278-B4B0-4B8C-994B-9CDDA8FBAF4D}" type="pres">
      <dgm:prSet presAssocID="{1B8B0BC9-6972-433E-BA1C-7F0EDEA2B912}" presName="rootComposite1" presStyleCnt="0"/>
      <dgm:spPr/>
    </dgm:pt>
    <dgm:pt modelId="{03099D95-C7F8-44CE-91AB-58A2566FF843}" type="pres">
      <dgm:prSet presAssocID="{1B8B0BC9-6972-433E-BA1C-7F0EDEA2B912}" presName="rootText1" presStyleLbl="node0" presStyleIdx="0" presStyleCnt="1">
        <dgm:presLayoutVars>
          <dgm:chPref val="3"/>
        </dgm:presLayoutVars>
      </dgm:prSet>
      <dgm:spPr/>
    </dgm:pt>
    <dgm:pt modelId="{6B7BAA6D-369A-445F-B916-3D9F0C60FAE5}" type="pres">
      <dgm:prSet presAssocID="{1B8B0BC9-6972-433E-BA1C-7F0EDEA2B912}" presName="rootConnector1" presStyleLbl="node1" presStyleIdx="0" presStyleCnt="0"/>
      <dgm:spPr/>
    </dgm:pt>
    <dgm:pt modelId="{7B56B6A3-A087-4071-B115-4D72E1A0BD3A}" type="pres">
      <dgm:prSet presAssocID="{1B8B0BC9-6972-433E-BA1C-7F0EDEA2B912}" presName="hierChild2" presStyleCnt="0"/>
      <dgm:spPr/>
    </dgm:pt>
    <dgm:pt modelId="{ECC841F9-9911-4054-A5D9-254F56FF1142}" type="pres">
      <dgm:prSet presAssocID="{4967F761-30C6-4B98-8AE5-926D0F7DFB8B}" presName="Name37" presStyleLbl="parChTrans1D2" presStyleIdx="0" presStyleCnt="2"/>
      <dgm:spPr/>
    </dgm:pt>
    <dgm:pt modelId="{3D037D68-3022-4C7E-AE48-44C8F74EB339}" type="pres">
      <dgm:prSet presAssocID="{81AF0631-4AF4-4A42-A7BC-BFD909002F2F}" presName="hierRoot2" presStyleCnt="0">
        <dgm:presLayoutVars>
          <dgm:hierBranch val="init"/>
        </dgm:presLayoutVars>
      </dgm:prSet>
      <dgm:spPr/>
    </dgm:pt>
    <dgm:pt modelId="{544A8086-5D60-4D68-BE6F-3CEC20B74DB0}" type="pres">
      <dgm:prSet presAssocID="{81AF0631-4AF4-4A42-A7BC-BFD909002F2F}" presName="rootComposite" presStyleCnt="0"/>
      <dgm:spPr/>
    </dgm:pt>
    <dgm:pt modelId="{7D2CE8CA-FA9B-44B9-B515-0C5148ABD4FF}" type="pres">
      <dgm:prSet presAssocID="{81AF0631-4AF4-4A42-A7BC-BFD909002F2F}" presName="rootText" presStyleLbl="node2" presStyleIdx="0" presStyleCnt="2">
        <dgm:presLayoutVars>
          <dgm:chPref val="3"/>
        </dgm:presLayoutVars>
      </dgm:prSet>
      <dgm:spPr/>
    </dgm:pt>
    <dgm:pt modelId="{26AC1D26-EE48-452B-857A-6F11EAA9BC10}" type="pres">
      <dgm:prSet presAssocID="{81AF0631-4AF4-4A42-A7BC-BFD909002F2F}" presName="rootConnector" presStyleLbl="node2" presStyleIdx="0" presStyleCnt="2"/>
      <dgm:spPr/>
    </dgm:pt>
    <dgm:pt modelId="{C675EB57-7E6B-4C91-9DCF-46945815488E}" type="pres">
      <dgm:prSet presAssocID="{81AF0631-4AF4-4A42-A7BC-BFD909002F2F}" presName="hierChild4" presStyleCnt="0"/>
      <dgm:spPr/>
    </dgm:pt>
    <dgm:pt modelId="{EA62CECF-4920-4492-BCA4-E03F5C8050C6}" type="pres">
      <dgm:prSet presAssocID="{81AF0631-4AF4-4A42-A7BC-BFD909002F2F}" presName="hierChild5" presStyleCnt="0"/>
      <dgm:spPr/>
    </dgm:pt>
    <dgm:pt modelId="{635CBC36-AFC1-4CB8-9308-781E476EDA4D}" type="pres">
      <dgm:prSet presAssocID="{53927D4C-0CF0-4195-B3B9-08F7DAA6FA85}" presName="Name37" presStyleLbl="parChTrans1D2" presStyleIdx="1" presStyleCnt="2"/>
      <dgm:spPr/>
    </dgm:pt>
    <dgm:pt modelId="{D6BD0744-FAFD-47C7-B833-876E29A4408F}" type="pres">
      <dgm:prSet presAssocID="{C0F605B3-0213-4048-9B2A-8FA450901B27}" presName="hierRoot2" presStyleCnt="0">
        <dgm:presLayoutVars>
          <dgm:hierBranch val="init"/>
        </dgm:presLayoutVars>
      </dgm:prSet>
      <dgm:spPr/>
    </dgm:pt>
    <dgm:pt modelId="{72274A89-AE1E-44C7-9E2F-761EBF23FCA2}" type="pres">
      <dgm:prSet presAssocID="{C0F605B3-0213-4048-9B2A-8FA450901B27}" presName="rootComposite" presStyleCnt="0"/>
      <dgm:spPr/>
    </dgm:pt>
    <dgm:pt modelId="{4DFFB321-A6A7-4F3C-B6EE-52795DA836C1}" type="pres">
      <dgm:prSet presAssocID="{C0F605B3-0213-4048-9B2A-8FA450901B27}" presName="rootText" presStyleLbl="node2" presStyleIdx="1" presStyleCnt="2">
        <dgm:presLayoutVars>
          <dgm:chPref val="3"/>
        </dgm:presLayoutVars>
      </dgm:prSet>
      <dgm:spPr/>
    </dgm:pt>
    <dgm:pt modelId="{C90DB3F7-8771-469E-ACD9-C20280FD1B20}" type="pres">
      <dgm:prSet presAssocID="{C0F605B3-0213-4048-9B2A-8FA450901B27}" presName="rootConnector" presStyleLbl="node2" presStyleIdx="1" presStyleCnt="2"/>
      <dgm:spPr/>
    </dgm:pt>
    <dgm:pt modelId="{612FCA52-A4BD-4FA4-90A4-2C5F835B99D6}" type="pres">
      <dgm:prSet presAssocID="{C0F605B3-0213-4048-9B2A-8FA450901B27}" presName="hierChild4" presStyleCnt="0"/>
      <dgm:spPr/>
    </dgm:pt>
    <dgm:pt modelId="{0F2F06C5-01C1-48F6-B9A6-29ECF7E87237}" type="pres">
      <dgm:prSet presAssocID="{C0F605B3-0213-4048-9B2A-8FA450901B27}" presName="hierChild5" presStyleCnt="0"/>
      <dgm:spPr/>
    </dgm:pt>
    <dgm:pt modelId="{5AF2693A-D990-4878-9AFF-9B021CB6A6AE}" type="pres">
      <dgm:prSet presAssocID="{1B8B0BC9-6972-433E-BA1C-7F0EDEA2B912}" presName="hierChild3" presStyleCnt="0"/>
      <dgm:spPr/>
    </dgm:pt>
  </dgm:ptLst>
  <dgm:cxnLst>
    <dgm:cxn modelId="{37FDBE05-5A86-436B-A9AD-412C3533BAC1}" type="presOf" srcId="{4967F761-30C6-4B98-8AE5-926D0F7DFB8B}" destId="{ECC841F9-9911-4054-A5D9-254F56FF1142}" srcOrd="0" destOrd="0" presId="urn:microsoft.com/office/officeart/2005/8/layout/orgChart1"/>
    <dgm:cxn modelId="{01A19E1A-C1B1-400B-881E-74C45EBF7C05}" type="presOf" srcId="{81AF0631-4AF4-4A42-A7BC-BFD909002F2F}" destId="{7D2CE8CA-FA9B-44B9-B515-0C5148ABD4FF}" srcOrd="0" destOrd="0" presId="urn:microsoft.com/office/officeart/2005/8/layout/orgChart1"/>
    <dgm:cxn modelId="{E17B6351-F3E4-42FC-8183-7449F154FA2D}" srcId="{1B8B0BC9-6972-433E-BA1C-7F0EDEA2B912}" destId="{81AF0631-4AF4-4A42-A7BC-BFD909002F2F}" srcOrd="0" destOrd="0" parTransId="{4967F761-30C6-4B98-8AE5-926D0F7DFB8B}" sibTransId="{152EA231-9884-4B20-BA81-05650039F7E0}"/>
    <dgm:cxn modelId="{C8540599-2551-4707-85A3-A35054CD2347}" type="presOf" srcId="{C0F605B3-0213-4048-9B2A-8FA450901B27}" destId="{4DFFB321-A6A7-4F3C-B6EE-52795DA836C1}" srcOrd="0" destOrd="0" presId="urn:microsoft.com/office/officeart/2005/8/layout/orgChart1"/>
    <dgm:cxn modelId="{A8F701A2-65EC-473B-9FE5-5EC88E4F3B55}" type="presOf" srcId="{40A2224C-D07A-4F2C-A782-C12BFB71ECEB}" destId="{9C69278C-72B7-4507-8F55-65151FE78B54}" srcOrd="0" destOrd="0" presId="urn:microsoft.com/office/officeart/2005/8/layout/orgChart1"/>
    <dgm:cxn modelId="{DA7B5FA8-5F50-462E-A064-D2946C40A854}" type="presOf" srcId="{1B8B0BC9-6972-433E-BA1C-7F0EDEA2B912}" destId="{6B7BAA6D-369A-445F-B916-3D9F0C60FAE5}" srcOrd="1" destOrd="0" presId="urn:microsoft.com/office/officeart/2005/8/layout/orgChart1"/>
    <dgm:cxn modelId="{AAE457BB-996E-4AC9-BD32-CA4149F78B22}" type="presOf" srcId="{C0F605B3-0213-4048-9B2A-8FA450901B27}" destId="{C90DB3F7-8771-469E-ACD9-C20280FD1B20}" srcOrd="1" destOrd="0" presId="urn:microsoft.com/office/officeart/2005/8/layout/orgChart1"/>
    <dgm:cxn modelId="{A9980DDD-DDED-446C-B453-E6C1AC986CC7}" type="presOf" srcId="{81AF0631-4AF4-4A42-A7BC-BFD909002F2F}" destId="{26AC1D26-EE48-452B-857A-6F11EAA9BC10}" srcOrd="1" destOrd="0" presId="urn:microsoft.com/office/officeart/2005/8/layout/orgChart1"/>
    <dgm:cxn modelId="{8CF5F5E5-0F3F-4AD5-B4EA-8AADC97BE604}" type="presOf" srcId="{53927D4C-0CF0-4195-B3B9-08F7DAA6FA85}" destId="{635CBC36-AFC1-4CB8-9308-781E476EDA4D}" srcOrd="0" destOrd="0" presId="urn:microsoft.com/office/officeart/2005/8/layout/orgChart1"/>
    <dgm:cxn modelId="{3244A9E6-E23D-4799-B84C-D9477522375D}" srcId="{40A2224C-D07A-4F2C-A782-C12BFB71ECEB}" destId="{1B8B0BC9-6972-433E-BA1C-7F0EDEA2B912}" srcOrd="0" destOrd="0" parTransId="{3EA983B0-07AE-44D9-B538-B43D1315197A}" sibTransId="{E1541884-D49C-4263-85FB-DC902272B840}"/>
    <dgm:cxn modelId="{8D6CC1EF-45BA-4505-82D5-6FC7A57445D4}" srcId="{1B8B0BC9-6972-433E-BA1C-7F0EDEA2B912}" destId="{C0F605B3-0213-4048-9B2A-8FA450901B27}" srcOrd="1" destOrd="0" parTransId="{53927D4C-0CF0-4195-B3B9-08F7DAA6FA85}" sibTransId="{E24B858F-FAE2-40E6-A264-AEAA1D7D5F6E}"/>
    <dgm:cxn modelId="{2BB83FF5-09F8-4999-A564-639101E0E1C9}" type="presOf" srcId="{1B8B0BC9-6972-433E-BA1C-7F0EDEA2B912}" destId="{03099D95-C7F8-44CE-91AB-58A2566FF843}" srcOrd="0" destOrd="0" presId="urn:microsoft.com/office/officeart/2005/8/layout/orgChart1"/>
    <dgm:cxn modelId="{BE17FE95-CDBB-4CEF-A03C-80D09B5BAC34}" type="presParOf" srcId="{9C69278C-72B7-4507-8F55-65151FE78B54}" destId="{658BC14A-4E62-4D5F-B439-813B5C6283F4}" srcOrd="0" destOrd="0" presId="urn:microsoft.com/office/officeart/2005/8/layout/orgChart1"/>
    <dgm:cxn modelId="{F9341F1A-69D3-4551-A7C7-EF278CE8E1E8}" type="presParOf" srcId="{658BC14A-4E62-4D5F-B439-813B5C6283F4}" destId="{45B9D278-B4B0-4B8C-994B-9CDDA8FBAF4D}" srcOrd="0" destOrd="0" presId="urn:microsoft.com/office/officeart/2005/8/layout/orgChart1"/>
    <dgm:cxn modelId="{0B3DDF5C-613A-4642-B427-1D9F573986BF}" type="presParOf" srcId="{45B9D278-B4B0-4B8C-994B-9CDDA8FBAF4D}" destId="{03099D95-C7F8-44CE-91AB-58A2566FF843}" srcOrd="0" destOrd="0" presId="urn:microsoft.com/office/officeart/2005/8/layout/orgChart1"/>
    <dgm:cxn modelId="{73B60019-1D6E-4B56-A3BF-1B3230E9BE2D}" type="presParOf" srcId="{45B9D278-B4B0-4B8C-994B-9CDDA8FBAF4D}" destId="{6B7BAA6D-369A-445F-B916-3D9F0C60FAE5}" srcOrd="1" destOrd="0" presId="urn:microsoft.com/office/officeart/2005/8/layout/orgChart1"/>
    <dgm:cxn modelId="{4F6C99CA-E865-4698-ADA2-5BAB9240CCFD}" type="presParOf" srcId="{658BC14A-4E62-4D5F-B439-813B5C6283F4}" destId="{7B56B6A3-A087-4071-B115-4D72E1A0BD3A}" srcOrd="1" destOrd="0" presId="urn:microsoft.com/office/officeart/2005/8/layout/orgChart1"/>
    <dgm:cxn modelId="{99E07D46-535D-467D-B289-D62F2FB35FBE}" type="presParOf" srcId="{7B56B6A3-A087-4071-B115-4D72E1A0BD3A}" destId="{ECC841F9-9911-4054-A5D9-254F56FF1142}" srcOrd="0" destOrd="0" presId="urn:microsoft.com/office/officeart/2005/8/layout/orgChart1"/>
    <dgm:cxn modelId="{30F2B91F-B27A-44DB-9AA7-130C597DA61D}" type="presParOf" srcId="{7B56B6A3-A087-4071-B115-4D72E1A0BD3A}" destId="{3D037D68-3022-4C7E-AE48-44C8F74EB339}" srcOrd="1" destOrd="0" presId="urn:microsoft.com/office/officeart/2005/8/layout/orgChart1"/>
    <dgm:cxn modelId="{63FF484B-4CD4-420D-BE19-C2698928E5B6}" type="presParOf" srcId="{3D037D68-3022-4C7E-AE48-44C8F74EB339}" destId="{544A8086-5D60-4D68-BE6F-3CEC20B74DB0}" srcOrd="0" destOrd="0" presId="urn:microsoft.com/office/officeart/2005/8/layout/orgChart1"/>
    <dgm:cxn modelId="{83189CA0-6B9F-4CA3-952D-92C361B54087}" type="presParOf" srcId="{544A8086-5D60-4D68-BE6F-3CEC20B74DB0}" destId="{7D2CE8CA-FA9B-44B9-B515-0C5148ABD4FF}" srcOrd="0" destOrd="0" presId="urn:microsoft.com/office/officeart/2005/8/layout/orgChart1"/>
    <dgm:cxn modelId="{69229B24-F5BE-4F7C-8DD7-1835937B3617}" type="presParOf" srcId="{544A8086-5D60-4D68-BE6F-3CEC20B74DB0}" destId="{26AC1D26-EE48-452B-857A-6F11EAA9BC10}" srcOrd="1" destOrd="0" presId="urn:microsoft.com/office/officeart/2005/8/layout/orgChart1"/>
    <dgm:cxn modelId="{AEC1FA03-A24E-42A8-8726-2425660A85F9}" type="presParOf" srcId="{3D037D68-3022-4C7E-AE48-44C8F74EB339}" destId="{C675EB57-7E6B-4C91-9DCF-46945815488E}" srcOrd="1" destOrd="0" presId="urn:microsoft.com/office/officeart/2005/8/layout/orgChart1"/>
    <dgm:cxn modelId="{5D799364-12E3-4E0F-A281-BD7F2240565D}" type="presParOf" srcId="{3D037D68-3022-4C7E-AE48-44C8F74EB339}" destId="{EA62CECF-4920-4492-BCA4-E03F5C8050C6}" srcOrd="2" destOrd="0" presId="urn:microsoft.com/office/officeart/2005/8/layout/orgChart1"/>
    <dgm:cxn modelId="{5CE48348-FDFC-402A-AA55-3BB8700600B1}" type="presParOf" srcId="{7B56B6A3-A087-4071-B115-4D72E1A0BD3A}" destId="{635CBC36-AFC1-4CB8-9308-781E476EDA4D}" srcOrd="2" destOrd="0" presId="urn:microsoft.com/office/officeart/2005/8/layout/orgChart1"/>
    <dgm:cxn modelId="{672FF0F7-DAA0-4EC6-A235-BBC24BF4E4E0}" type="presParOf" srcId="{7B56B6A3-A087-4071-B115-4D72E1A0BD3A}" destId="{D6BD0744-FAFD-47C7-B833-876E29A4408F}" srcOrd="3" destOrd="0" presId="urn:microsoft.com/office/officeart/2005/8/layout/orgChart1"/>
    <dgm:cxn modelId="{FFA993D0-2892-4903-BE24-13876352BCB2}" type="presParOf" srcId="{D6BD0744-FAFD-47C7-B833-876E29A4408F}" destId="{72274A89-AE1E-44C7-9E2F-761EBF23FCA2}" srcOrd="0" destOrd="0" presId="urn:microsoft.com/office/officeart/2005/8/layout/orgChart1"/>
    <dgm:cxn modelId="{8F89919B-15F2-4B86-9F0C-9E53FD13E1C9}" type="presParOf" srcId="{72274A89-AE1E-44C7-9E2F-761EBF23FCA2}" destId="{4DFFB321-A6A7-4F3C-B6EE-52795DA836C1}" srcOrd="0" destOrd="0" presId="urn:microsoft.com/office/officeart/2005/8/layout/orgChart1"/>
    <dgm:cxn modelId="{E4FCBE76-27EA-423B-A846-10BB2BB42324}" type="presParOf" srcId="{72274A89-AE1E-44C7-9E2F-761EBF23FCA2}" destId="{C90DB3F7-8771-469E-ACD9-C20280FD1B20}" srcOrd="1" destOrd="0" presId="urn:microsoft.com/office/officeart/2005/8/layout/orgChart1"/>
    <dgm:cxn modelId="{3A8C7764-0276-44A9-9ACA-58B6A807B0A2}" type="presParOf" srcId="{D6BD0744-FAFD-47C7-B833-876E29A4408F}" destId="{612FCA52-A4BD-4FA4-90A4-2C5F835B99D6}" srcOrd="1" destOrd="0" presId="urn:microsoft.com/office/officeart/2005/8/layout/orgChart1"/>
    <dgm:cxn modelId="{CDF74E1C-E645-424C-9A31-00B5E215E32B}" type="presParOf" srcId="{D6BD0744-FAFD-47C7-B833-876E29A4408F}" destId="{0F2F06C5-01C1-48F6-B9A6-29ECF7E87237}" srcOrd="2" destOrd="0" presId="urn:microsoft.com/office/officeart/2005/8/layout/orgChart1"/>
    <dgm:cxn modelId="{E9FD0E45-66D7-4F3E-8AB6-DF26FA90E074}" type="presParOf" srcId="{658BC14A-4E62-4D5F-B439-813B5C6283F4}" destId="{5AF2693A-D990-4878-9AFF-9B021CB6A6A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5CBC36-AFC1-4CB8-9308-781E476EDA4D}">
      <dsp:nvSpPr>
        <dsp:cNvPr id="0" name=""/>
        <dsp:cNvSpPr/>
      </dsp:nvSpPr>
      <dsp:spPr>
        <a:xfrm>
          <a:off x="2286000" y="1306883"/>
          <a:ext cx="1251007" cy="434233"/>
        </a:xfrm>
        <a:custGeom>
          <a:avLst/>
          <a:gdLst/>
          <a:ahLst/>
          <a:cxnLst/>
          <a:rect l="0" t="0" r="0" b="0"/>
          <a:pathLst>
            <a:path>
              <a:moveTo>
                <a:pt x="0" y="0"/>
              </a:moveTo>
              <a:lnTo>
                <a:pt x="0" y="217116"/>
              </a:lnTo>
              <a:lnTo>
                <a:pt x="1251007" y="217116"/>
              </a:lnTo>
              <a:lnTo>
                <a:pt x="1251007" y="4342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C841F9-9911-4054-A5D9-254F56FF1142}">
      <dsp:nvSpPr>
        <dsp:cNvPr id="0" name=""/>
        <dsp:cNvSpPr/>
      </dsp:nvSpPr>
      <dsp:spPr>
        <a:xfrm>
          <a:off x="1034992" y="1306883"/>
          <a:ext cx="1251007" cy="434233"/>
        </a:xfrm>
        <a:custGeom>
          <a:avLst/>
          <a:gdLst/>
          <a:ahLst/>
          <a:cxnLst/>
          <a:rect l="0" t="0" r="0" b="0"/>
          <a:pathLst>
            <a:path>
              <a:moveTo>
                <a:pt x="1251007" y="0"/>
              </a:moveTo>
              <a:lnTo>
                <a:pt x="1251007" y="217116"/>
              </a:lnTo>
              <a:lnTo>
                <a:pt x="0" y="217116"/>
              </a:lnTo>
              <a:lnTo>
                <a:pt x="0" y="4342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099D95-C7F8-44CE-91AB-58A2566FF843}">
      <dsp:nvSpPr>
        <dsp:cNvPr id="0" name=""/>
        <dsp:cNvSpPr/>
      </dsp:nvSpPr>
      <dsp:spPr>
        <a:xfrm>
          <a:off x="1252109" y="272992"/>
          <a:ext cx="2067780" cy="10338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MongoDB</a:t>
          </a:r>
          <a:endParaRPr lang="en-IN" sz="3300" kern="1200" dirty="0"/>
        </a:p>
      </dsp:txBody>
      <dsp:txXfrm>
        <a:off x="1252109" y="272992"/>
        <a:ext cx="2067780" cy="1033890"/>
      </dsp:txXfrm>
    </dsp:sp>
    <dsp:sp modelId="{7D2CE8CA-FA9B-44B9-B515-0C5148ABD4FF}">
      <dsp:nvSpPr>
        <dsp:cNvPr id="0" name=""/>
        <dsp:cNvSpPr/>
      </dsp:nvSpPr>
      <dsp:spPr>
        <a:xfrm>
          <a:off x="1102" y="1741116"/>
          <a:ext cx="2067780" cy="10338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Embedded Data Model</a:t>
          </a:r>
        </a:p>
      </dsp:txBody>
      <dsp:txXfrm>
        <a:off x="1102" y="1741116"/>
        <a:ext cx="2067780" cy="1033890"/>
      </dsp:txXfrm>
    </dsp:sp>
    <dsp:sp modelId="{4DFFB321-A6A7-4F3C-B6EE-52795DA836C1}">
      <dsp:nvSpPr>
        <dsp:cNvPr id="0" name=""/>
        <dsp:cNvSpPr/>
      </dsp:nvSpPr>
      <dsp:spPr>
        <a:xfrm>
          <a:off x="2503116" y="1741116"/>
          <a:ext cx="2067780" cy="10338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Normalized data model</a:t>
          </a:r>
          <a:endParaRPr lang="en-IN" sz="3300" kern="1200" dirty="0"/>
        </a:p>
      </dsp:txBody>
      <dsp:txXfrm>
        <a:off x="2503116" y="1741116"/>
        <a:ext cx="2067780" cy="103389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8/9/2023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4D8A3D60-4D3A-DF97-4627-B32C144D782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90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defTabSz="990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defTabSz="990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defTabSz="990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defTabSz="990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9906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9906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9906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9906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B2DF4C29-14B6-4B0E-8AD2-688632D95FE7}" type="slidenum">
              <a:rPr lang="en-US" altLang="en-US" sz="1300" smtClean="0">
                <a:solidFill>
                  <a:schemeClr val="tx1"/>
                </a:solidFill>
                <a:latin typeface="Arial" panose="020B0604020202020204" pitchFamily="34" charset="0"/>
                <a:cs typeface="Arial Unicode MS" charset="0"/>
              </a:rPr>
              <a:pPr>
                <a:spcBef>
                  <a:spcPct val="0"/>
                </a:spcBef>
                <a:buClrTx/>
                <a:buFontTx/>
                <a:buNone/>
              </a:pPr>
              <a:t>3</a:t>
            </a:fld>
            <a:endParaRPr lang="en-US" altLang="en-US" sz="1300">
              <a:solidFill>
                <a:schemeClr val="tx1"/>
              </a:solidFill>
              <a:latin typeface="Arial" panose="020B0604020202020204" pitchFamily="34" charset="0"/>
              <a:cs typeface="Arial Unicode MS" charset="0"/>
            </a:endParaRPr>
          </a:p>
        </p:txBody>
      </p:sp>
      <p:sp>
        <p:nvSpPr>
          <p:cNvPr id="16387" name="Rectangle 2">
            <a:extLst>
              <a:ext uri="{FF2B5EF4-FFF2-40B4-BE49-F238E27FC236}">
                <a16:creationId xmlns:a16="http://schemas.microsoft.com/office/drawing/2014/main" id="{878AE802-9FD2-C67A-7EA9-7BB04A52CC40}"/>
              </a:ext>
            </a:extLst>
          </p:cNvPr>
          <p:cNvSpPr>
            <a:spLocks noGrp="1" noRot="1" noChangeAspect="1" noChangeArrowheads="1" noTextEdit="1"/>
          </p:cNvSpPr>
          <p:nvPr>
            <p:ph type="sldImg"/>
          </p:nvPr>
        </p:nvSpPr>
        <p:spPr>
          <a:xfrm>
            <a:off x="142875" y="769938"/>
            <a:ext cx="6818313" cy="3835400"/>
          </a:xfrm>
          <a:ln/>
        </p:spPr>
      </p:sp>
      <p:sp>
        <p:nvSpPr>
          <p:cNvPr id="16388" name="Rectangle 3">
            <a:extLst>
              <a:ext uri="{FF2B5EF4-FFF2-40B4-BE49-F238E27FC236}">
                <a16:creationId xmlns:a16="http://schemas.microsoft.com/office/drawing/2014/main" id="{14012905-D7D8-CD0B-621D-2BAA7EAABCF2}"/>
              </a:ext>
            </a:extLst>
          </p:cNvPr>
          <p:cNvSpPr>
            <a:spLocks noGrp="1" noChangeArrowheads="1"/>
          </p:cNvSpPr>
          <p:nvPr>
            <p:ph type="body" idx="1"/>
          </p:nvPr>
        </p:nvSpPr>
        <p:spPr>
          <a:xfrm>
            <a:off x="947738" y="4860925"/>
            <a:ext cx="5203825"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54" tIns="48676" rIns="97354" bIns="48676"/>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8">
            <a:extLst>
              <a:ext uri="{FF2B5EF4-FFF2-40B4-BE49-F238E27FC236}">
                <a16:creationId xmlns:a16="http://schemas.microsoft.com/office/drawing/2014/main" id="{B785F308-32A5-0268-C353-1073E9D763A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7D7AD3D-441C-4433-A82D-38D633A5B49C}" type="slidenum">
              <a:rPr lang="hu-HU" altLang="en-US" sz="1300" smtClean="0">
                <a:latin typeface="Arial" panose="020B0604020202020204" pitchFamily="34" charset="0"/>
                <a:cs typeface="Arial Unicode MS" charset="0"/>
              </a:rPr>
              <a:pPr>
                <a:spcBef>
                  <a:spcPct val="0"/>
                </a:spcBef>
                <a:buClrTx/>
                <a:buFontTx/>
                <a:buNone/>
              </a:pPr>
              <a:t>23</a:t>
            </a:fld>
            <a:endParaRPr lang="hu-HU" altLang="en-US" sz="1300">
              <a:latin typeface="Arial" panose="020B0604020202020204" pitchFamily="34" charset="0"/>
              <a:cs typeface="Arial Unicode MS" charset="0"/>
            </a:endParaRPr>
          </a:p>
        </p:txBody>
      </p:sp>
      <p:sp>
        <p:nvSpPr>
          <p:cNvPr id="50179" name="Text Box 1">
            <a:extLst>
              <a:ext uri="{FF2B5EF4-FFF2-40B4-BE49-F238E27FC236}">
                <a16:creationId xmlns:a16="http://schemas.microsoft.com/office/drawing/2014/main" id="{782823A0-99BB-D039-1A30-9CF4CC66A6F2}"/>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8F2BE8E-33FA-42C5-9FE0-0AF6D3696021}" type="slidenum">
              <a:rPr lang="hu-HU" altLang="en-US" sz="1300">
                <a:latin typeface="Arial" panose="020B0604020202020204" pitchFamily="34" charset="0"/>
                <a:cs typeface="Arial Unicode MS" charset="0"/>
              </a:rPr>
              <a:pPr algn="r" eaLnBrk="1" hangingPunct="1">
                <a:spcBef>
                  <a:spcPct val="0"/>
                </a:spcBef>
                <a:buClrTx/>
                <a:buFontTx/>
                <a:buNone/>
              </a:pPr>
              <a:t>23</a:t>
            </a:fld>
            <a:endParaRPr lang="hu-HU" altLang="en-US" sz="1300">
              <a:latin typeface="Arial" panose="020B0604020202020204" pitchFamily="34" charset="0"/>
              <a:cs typeface="Arial Unicode MS" charset="0"/>
            </a:endParaRPr>
          </a:p>
        </p:txBody>
      </p:sp>
      <p:sp>
        <p:nvSpPr>
          <p:cNvPr id="50180" name="Rectangle 2">
            <a:extLst>
              <a:ext uri="{FF2B5EF4-FFF2-40B4-BE49-F238E27FC236}">
                <a16:creationId xmlns:a16="http://schemas.microsoft.com/office/drawing/2014/main" id="{2F310262-F511-3DE1-447B-F4856F5ED27C}"/>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50181" name="Text Box 3">
            <a:extLst>
              <a:ext uri="{FF2B5EF4-FFF2-40B4-BE49-F238E27FC236}">
                <a16:creationId xmlns:a16="http://schemas.microsoft.com/office/drawing/2014/main" id="{94C9DED3-70C4-C9A1-E6E6-D4F60B205540}"/>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8">
            <a:extLst>
              <a:ext uri="{FF2B5EF4-FFF2-40B4-BE49-F238E27FC236}">
                <a16:creationId xmlns:a16="http://schemas.microsoft.com/office/drawing/2014/main" id="{291CF227-CAC4-4518-4E49-4E9739D18D4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446252ED-0F0C-4F5D-A77D-D1F1B015D852}" type="slidenum">
              <a:rPr lang="hu-HU" altLang="en-US" sz="1300" smtClean="0">
                <a:latin typeface="Arial" panose="020B0604020202020204" pitchFamily="34" charset="0"/>
                <a:cs typeface="Arial Unicode MS" charset="0"/>
              </a:rPr>
              <a:pPr>
                <a:spcBef>
                  <a:spcPct val="0"/>
                </a:spcBef>
                <a:buClrTx/>
                <a:buFontTx/>
                <a:buNone/>
              </a:pPr>
              <a:t>24</a:t>
            </a:fld>
            <a:endParaRPr lang="hu-HU" altLang="en-US" sz="1300">
              <a:latin typeface="Arial" panose="020B0604020202020204" pitchFamily="34" charset="0"/>
              <a:cs typeface="Arial Unicode MS" charset="0"/>
            </a:endParaRPr>
          </a:p>
        </p:txBody>
      </p:sp>
      <p:sp>
        <p:nvSpPr>
          <p:cNvPr id="52227" name="Text Box 1">
            <a:extLst>
              <a:ext uri="{FF2B5EF4-FFF2-40B4-BE49-F238E27FC236}">
                <a16:creationId xmlns:a16="http://schemas.microsoft.com/office/drawing/2014/main" id="{71618FB6-0189-4A93-4494-9170477D0793}"/>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0DD854F-B54C-4EF6-BCF3-BE0A08C44B6C}" type="slidenum">
              <a:rPr lang="hu-HU" altLang="en-US" sz="1300">
                <a:latin typeface="Arial" panose="020B0604020202020204" pitchFamily="34" charset="0"/>
                <a:cs typeface="Arial Unicode MS" charset="0"/>
              </a:rPr>
              <a:pPr algn="r" eaLnBrk="1" hangingPunct="1">
                <a:spcBef>
                  <a:spcPct val="0"/>
                </a:spcBef>
                <a:buClrTx/>
                <a:buFontTx/>
                <a:buNone/>
              </a:pPr>
              <a:t>24</a:t>
            </a:fld>
            <a:endParaRPr lang="hu-HU" altLang="en-US" sz="1300">
              <a:latin typeface="Arial" panose="020B0604020202020204" pitchFamily="34" charset="0"/>
              <a:cs typeface="Arial Unicode MS" charset="0"/>
            </a:endParaRPr>
          </a:p>
        </p:txBody>
      </p:sp>
      <p:sp>
        <p:nvSpPr>
          <p:cNvPr id="52228" name="Rectangle 2">
            <a:extLst>
              <a:ext uri="{FF2B5EF4-FFF2-40B4-BE49-F238E27FC236}">
                <a16:creationId xmlns:a16="http://schemas.microsoft.com/office/drawing/2014/main" id="{8A496DCB-D96E-AE79-CFA2-EE50FD540BE1}"/>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52229" name="Text Box 3">
            <a:extLst>
              <a:ext uri="{FF2B5EF4-FFF2-40B4-BE49-F238E27FC236}">
                <a16:creationId xmlns:a16="http://schemas.microsoft.com/office/drawing/2014/main" id="{78DF72FB-C041-E1B2-F7F5-D27A37551C95}"/>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eaLnBrk="1" hangingPunct="1">
              <a:spcBef>
                <a:spcPts val="450"/>
              </a:spcBef>
              <a:buClrTx/>
              <a:buFontTx/>
              <a:buNone/>
            </a:pPr>
            <a:r>
              <a:rPr lang="hu-HU" altLang="en-US">
                <a:latin typeface="Arial" panose="020B0604020202020204" pitchFamily="34" charset="0"/>
              </a:rPr>
              <a:t>Javascript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8">
            <a:extLst>
              <a:ext uri="{FF2B5EF4-FFF2-40B4-BE49-F238E27FC236}">
                <a16:creationId xmlns:a16="http://schemas.microsoft.com/office/drawing/2014/main" id="{055378D6-A80A-DB60-88FB-978CAFDBD8F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0320969C-BD98-4198-879D-B32B8A01C6A4}" type="slidenum">
              <a:rPr lang="hu-HU" altLang="en-US" sz="1300" smtClean="0">
                <a:latin typeface="Arial" panose="020B0604020202020204" pitchFamily="34" charset="0"/>
                <a:cs typeface="Arial Unicode MS" charset="0"/>
              </a:rPr>
              <a:pPr>
                <a:spcBef>
                  <a:spcPct val="0"/>
                </a:spcBef>
                <a:buClrTx/>
                <a:buFontTx/>
                <a:buNone/>
              </a:pPr>
              <a:t>25</a:t>
            </a:fld>
            <a:endParaRPr lang="hu-HU" altLang="en-US" sz="1300">
              <a:latin typeface="Arial" panose="020B0604020202020204" pitchFamily="34" charset="0"/>
              <a:cs typeface="Arial Unicode MS" charset="0"/>
            </a:endParaRPr>
          </a:p>
        </p:txBody>
      </p:sp>
      <p:sp>
        <p:nvSpPr>
          <p:cNvPr id="54275" name="Text Box 1">
            <a:extLst>
              <a:ext uri="{FF2B5EF4-FFF2-40B4-BE49-F238E27FC236}">
                <a16:creationId xmlns:a16="http://schemas.microsoft.com/office/drawing/2014/main" id="{CC44AD58-C6C2-177E-65DA-DBD5FAC2DD08}"/>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5879047-799F-4D1B-A259-5240972FBE49}" type="slidenum">
              <a:rPr lang="hu-HU" altLang="en-US" sz="1300">
                <a:latin typeface="Arial" panose="020B0604020202020204" pitchFamily="34" charset="0"/>
                <a:cs typeface="Arial Unicode MS" charset="0"/>
              </a:rPr>
              <a:pPr algn="r" eaLnBrk="1" hangingPunct="1">
                <a:spcBef>
                  <a:spcPct val="0"/>
                </a:spcBef>
                <a:buClrTx/>
                <a:buFontTx/>
                <a:buNone/>
              </a:pPr>
              <a:t>25</a:t>
            </a:fld>
            <a:endParaRPr lang="hu-HU" altLang="en-US" sz="1300">
              <a:latin typeface="Arial" panose="020B0604020202020204" pitchFamily="34" charset="0"/>
              <a:cs typeface="Arial Unicode MS" charset="0"/>
            </a:endParaRPr>
          </a:p>
        </p:txBody>
      </p:sp>
      <p:sp>
        <p:nvSpPr>
          <p:cNvPr id="54276" name="Rectangle 2">
            <a:extLst>
              <a:ext uri="{FF2B5EF4-FFF2-40B4-BE49-F238E27FC236}">
                <a16:creationId xmlns:a16="http://schemas.microsoft.com/office/drawing/2014/main" id="{9658821A-4122-7707-40B8-D6E667B06442}"/>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54277" name="Text Box 3">
            <a:extLst>
              <a:ext uri="{FF2B5EF4-FFF2-40B4-BE49-F238E27FC236}">
                <a16:creationId xmlns:a16="http://schemas.microsoft.com/office/drawing/2014/main" id="{994E7991-B4E1-B89D-7BE8-1C73EE7C575C}"/>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eaLnBrk="1" hangingPunct="1">
              <a:spcBef>
                <a:spcPts val="450"/>
              </a:spcBef>
              <a:buClrTx/>
              <a:buFontTx/>
              <a:buNone/>
            </a:pPr>
            <a:r>
              <a:rPr lang="hu-HU" altLang="en-US">
                <a:latin typeface="Arial" panose="020B0604020202020204" pitchFamily="34" charset="0"/>
              </a:rPr>
              <a:t>Flexible schema</a:t>
            </a:r>
          </a:p>
          <a:p>
            <a:pPr eaLnBrk="1" hangingPunct="1">
              <a:spcBef>
                <a:spcPts val="450"/>
              </a:spcBef>
              <a:buClrTx/>
              <a:buFontTx/>
              <a:buNone/>
            </a:pPr>
            <a:r>
              <a:rPr lang="hu-HU" altLang="en-US">
                <a:latin typeface="Arial" panose="020B0604020202020204" pitchFamily="34" charset="0"/>
              </a:rPr>
              <a:t>Javascript</a:t>
            </a:r>
          </a:p>
          <a:p>
            <a:pPr eaLnBrk="1" hangingPunct="1">
              <a:spcBef>
                <a:spcPts val="450"/>
              </a:spcBef>
              <a:buClrTx/>
              <a:buFontTx/>
              <a:buNone/>
            </a:pPr>
            <a:endParaRPr lang="hu-HU"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8">
            <a:extLst>
              <a:ext uri="{FF2B5EF4-FFF2-40B4-BE49-F238E27FC236}">
                <a16:creationId xmlns:a16="http://schemas.microsoft.com/office/drawing/2014/main" id="{6F6B868B-93FB-1D7C-894C-6BEE83F4C6D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D6D5883B-73E2-49C8-8F23-425CE1EB9A2F}" type="slidenum">
              <a:rPr lang="hu-HU" altLang="en-US" sz="1300" smtClean="0">
                <a:latin typeface="Arial" panose="020B0604020202020204" pitchFamily="34" charset="0"/>
                <a:cs typeface="Arial Unicode MS" charset="0"/>
              </a:rPr>
              <a:pPr>
                <a:spcBef>
                  <a:spcPct val="0"/>
                </a:spcBef>
                <a:buClrTx/>
                <a:buFontTx/>
                <a:buNone/>
              </a:pPr>
              <a:t>26</a:t>
            </a:fld>
            <a:endParaRPr lang="hu-HU" altLang="en-US" sz="1300">
              <a:latin typeface="Arial" panose="020B0604020202020204" pitchFamily="34" charset="0"/>
              <a:cs typeface="Arial Unicode MS" charset="0"/>
            </a:endParaRPr>
          </a:p>
        </p:txBody>
      </p:sp>
      <p:sp>
        <p:nvSpPr>
          <p:cNvPr id="56323" name="Text Box 1">
            <a:extLst>
              <a:ext uri="{FF2B5EF4-FFF2-40B4-BE49-F238E27FC236}">
                <a16:creationId xmlns:a16="http://schemas.microsoft.com/office/drawing/2014/main" id="{33DAF4EC-9102-B8AF-6872-1D2A4568FF69}"/>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C472525-0154-4A7B-A508-315609EE396B}" type="slidenum">
              <a:rPr lang="hu-HU" altLang="en-US" sz="1300">
                <a:latin typeface="Arial" panose="020B0604020202020204" pitchFamily="34" charset="0"/>
                <a:cs typeface="Arial Unicode MS" charset="0"/>
              </a:rPr>
              <a:pPr algn="r" eaLnBrk="1" hangingPunct="1">
                <a:spcBef>
                  <a:spcPct val="0"/>
                </a:spcBef>
                <a:buClrTx/>
                <a:buFontTx/>
                <a:buNone/>
              </a:pPr>
              <a:t>26</a:t>
            </a:fld>
            <a:endParaRPr lang="hu-HU" altLang="en-US" sz="1300">
              <a:latin typeface="Arial" panose="020B0604020202020204" pitchFamily="34" charset="0"/>
              <a:cs typeface="Arial Unicode MS" charset="0"/>
            </a:endParaRPr>
          </a:p>
        </p:txBody>
      </p:sp>
      <p:sp>
        <p:nvSpPr>
          <p:cNvPr id="56324" name="Rectangle 2">
            <a:extLst>
              <a:ext uri="{FF2B5EF4-FFF2-40B4-BE49-F238E27FC236}">
                <a16:creationId xmlns:a16="http://schemas.microsoft.com/office/drawing/2014/main" id="{CF2F007B-792A-365E-3C28-45C501E3EBC3}"/>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56325" name="Text Box 3">
            <a:extLst>
              <a:ext uri="{FF2B5EF4-FFF2-40B4-BE49-F238E27FC236}">
                <a16:creationId xmlns:a16="http://schemas.microsoft.com/office/drawing/2014/main" id="{209D2D14-FB36-247F-B583-727A8173A036}"/>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4572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9144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eaLnBrk="1" hangingPunct="1">
              <a:spcBef>
                <a:spcPts val="450"/>
              </a:spcBef>
              <a:buClrTx/>
              <a:buFontTx/>
              <a:buNone/>
            </a:pPr>
            <a:r>
              <a:rPr lang="hu-HU" altLang="en-US">
                <a:latin typeface="Arial" panose="020B0604020202020204" pitchFamily="34" charset="0"/>
              </a:rPr>
              <a:t>Create</a:t>
            </a:r>
          </a:p>
          <a:p>
            <a:pPr lvl="1" indent="0" eaLnBrk="1" hangingPunct="1">
              <a:spcBef>
                <a:spcPts val="450"/>
              </a:spcBef>
              <a:buFont typeface="Arial" panose="020B0604020202020204" pitchFamily="34" charset="0"/>
              <a:buChar char="•"/>
            </a:pPr>
            <a:r>
              <a:rPr lang="hu-HU" altLang="en-US">
                <a:latin typeface="Arial" panose="020B0604020202020204" pitchFamily="34" charset="0"/>
              </a:rPr>
              <a:t>The field name _id is reserved for use as a primary key; its value must be unique in the collection, is immutable, and may be of any type other than an array. </a:t>
            </a:r>
          </a:p>
          <a:p>
            <a:pPr lvl="1" indent="0" eaLnBrk="1" hangingPunct="1">
              <a:spcBef>
                <a:spcPts val="450"/>
              </a:spcBef>
              <a:buFont typeface="Arial" panose="020B0604020202020204" pitchFamily="34" charset="0"/>
              <a:buChar char="•"/>
            </a:pPr>
            <a:r>
              <a:rPr lang="hu-HU" altLang="en-US">
                <a:latin typeface="Arial" panose="020B0604020202020204" pitchFamily="34" charset="0"/>
              </a:rPr>
              <a:t>The field names </a:t>
            </a:r>
            <a:r>
              <a:rPr lang="hu-HU" altLang="en-US" b="1">
                <a:latin typeface="Arial" panose="020B0604020202020204" pitchFamily="34" charset="0"/>
              </a:rPr>
              <a:t>cannot</a:t>
            </a:r>
            <a:r>
              <a:rPr lang="hu-HU" altLang="en-US">
                <a:latin typeface="Arial" panose="020B0604020202020204" pitchFamily="34" charset="0"/>
              </a:rPr>
              <a:t> start with the $ character. </a:t>
            </a:r>
          </a:p>
          <a:p>
            <a:pPr lvl="1" indent="0" eaLnBrk="1" hangingPunct="1">
              <a:spcBef>
                <a:spcPts val="450"/>
              </a:spcBef>
              <a:buFont typeface="Arial" panose="020B0604020202020204" pitchFamily="34" charset="0"/>
              <a:buChar char="•"/>
            </a:pPr>
            <a:r>
              <a:rPr lang="hu-HU" altLang="en-US">
                <a:latin typeface="Arial" panose="020B0604020202020204" pitchFamily="34" charset="0"/>
              </a:rPr>
              <a:t>The field names </a:t>
            </a:r>
            <a:r>
              <a:rPr lang="hu-HU" altLang="en-US" b="1">
                <a:latin typeface="Arial" panose="020B0604020202020204" pitchFamily="34" charset="0"/>
              </a:rPr>
              <a:t>cannot</a:t>
            </a:r>
            <a:r>
              <a:rPr lang="hu-HU" altLang="en-US">
                <a:latin typeface="Arial" panose="020B0604020202020204" pitchFamily="34" charset="0"/>
              </a:rPr>
              <a:t> contain the . character. </a:t>
            </a:r>
          </a:p>
          <a:p>
            <a:pPr eaLnBrk="1" hangingPunct="1">
              <a:spcBef>
                <a:spcPts val="450"/>
              </a:spcBef>
              <a:buClrTx/>
              <a:buFontTx/>
              <a:buNone/>
            </a:pPr>
            <a:r>
              <a:rPr lang="hu-HU" altLang="en-US">
                <a:latin typeface="Arial" panose="020B0604020202020204" pitchFamily="34" charset="0"/>
              </a:rPr>
              <a:t>   Create with save</a:t>
            </a:r>
          </a:p>
          <a:p>
            <a:pPr lvl="2" indent="0" eaLnBrk="1" hangingPunct="1">
              <a:spcBef>
                <a:spcPts val="450"/>
              </a:spcBef>
              <a:buFont typeface="Arial" panose="020B0604020202020204" pitchFamily="34" charset="0"/>
              <a:buChar char="•"/>
            </a:pPr>
            <a:r>
              <a:rPr lang="hu-HU" altLang="en-US">
                <a:latin typeface="Arial" panose="020B0604020202020204" pitchFamily="34" charset="0"/>
              </a:rPr>
              <a:t>If the &lt;document&gt; argument does not contain the _id field or contains an _id field with a value not in the collection, the </a:t>
            </a:r>
            <a:r>
              <a:rPr lang="hu-HU" altLang="en-US">
                <a:solidFill>
                  <a:srgbClr val="0000FF"/>
                </a:solidFill>
                <a:latin typeface="Arial" panose="020B0604020202020204" pitchFamily="34" charset="0"/>
              </a:rPr>
              <a:t>save()</a:t>
            </a:r>
            <a:r>
              <a:rPr lang="hu-HU" altLang="en-US">
                <a:latin typeface="Arial" panose="020B0604020202020204" pitchFamily="34" charset="0"/>
              </a:rPr>
              <a:t> method performs an insert of the document. </a:t>
            </a:r>
          </a:p>
          <a:p>
            <a:pPr lvl="2" indent="0" eaLnBrk="1" hangingPunct="1">
              <a:spcBef>
                <a:spcPts val="450"/>
              </a:spcBef>
              <a:buFont typeface="Arial" panose="020B0604020202020204" pitchFamily="34" charset="0"/>
              <a:buChar char="•"/>
            </a:pPr>
            <a:r>
              <a:rPr lang="hu-HU" altLang="en-US">
                <a:latin typeface="Arial" panose="020B0604020202020204" pitchFamily="34" charset="0"/>
              </a:rPr>
              <a:t>Otherwise, the </a:t>
            </a:r>
            <a:r>
              <a:rPr lang="hu-HU" altLang="en-US">
                <a:solidFill>
                  <a:srgbClr val="0000FF"/>
                </a:solidFill>
                <a:latin typeface="Arial" panose="020B0604020202020204" pitchFamily="34" charset="0"/>
              </a:rPr>
              <a:t>save()</a:t>
            </a:r>
            <a:r>
              <a:rPr lang="hu-HU" altLang="en-US">
                <a:latin typeface="Arial" panose="020B0604020202020204" pitchFamily="34" charset="0"/>
              </a:rPr>
              <a:t> method performs an update. </a:t>
            </a:r>
          </a:p>
          <a:p>
            <a:pPr eaLnBrk="1" hangingPunct="1">
              <a:spcBef>
                <a:spcPts val="450"/>
              </a:spcBef>
              <a:buClrTx/>
              <a:buFontTx/>
              <a:buNone/>
            </a:pPr>
            <a:r>
              <a:rPr lang="hu-HU" altLang="en-US">
                <a:latin typeface="Arial" panose="020B0604020202020204" pitchFamily="34" charset="0"/>
              </a:rPr>
              <a:t>sds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8">
            <a:extLst>
              <a:ext uri="{FF2B5EF4-FFF2-40B4-BE49-F238E27FC236}">
                <a16:creationId xmlns:a16="http://schemas.microsoft.com/office/drawing/2014/main" id="{4CDA114D-DE8D-9C93-E09D-B380136E216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9B1C24DB-6831-401D-8D50-048064065366}" type="slidenum">
              <a:rPr lang="hu-HU" altLang="en-US" sz="1300" smtClean="0">
                <a:latin typeface="Arial" panose="020B0604020202020204" pitchFamily="34" charset="0"/>
                <a:cs typeface="Arial Unicode MS" charset="0"/>
              </a:rPr>
              <a:pPr>
                <a:spcBef>
                  <a:spcPct val="0"/>
                </a:spcBef>
                <a:buClrTx/>
                <a:buFontTx/>
                <a:buNone/>
              </a:pPr>
              <a:t>27</a:t>
            </a:fld>
            <a:endParaRPr lang="hu-HU" altLang="en-US" sz="1300">
              <a:latin typeface="Arial" panose="020B0604020202020204" pitchFamily="34" charset="0"/>
              <a:cs typeface="Arial Unicode MS" charset="0"/>
            </a:endParaRPr>
          </a:p>
        </p:txBody>
      </p:sp>
      <p:sp>
        <p:nvSpPr>
          <p:cNvPr id="58371" name="Text Box 1">
            <a:extLst>
              <a:ext uri="{FF2B5EF4-FFF2-40B4-BE49-F238E27FC236}">
                <a16:creationId xmlns:a16="http://schemas.microsoft.com/office/drawing/2014/main" id="{A730A5CB-B41C-321D-D6B8-3DBED5DFA786}"/>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17F58ED-0936-4994-9773-636A5BFCDA58}" type="slidenum">
              <a:rPr lang="hu-HU" altLang="en-US" sz="1300">
                <a:latin typeface="Arial" panose="020B0604020202020204" pitchFamily="34" charset="0"/>
                <a:cs typeface="Arial Unicode MS" charset="0"/>
              </a:rPr>
              <a:pPr algn="r" eaLnBrk="1" hangingPunct="1">
                <a:spcBef>
                  <a:spcPct val="0"/>
                </a:spcBef>
                <a:buClrTx/>
                <a:buFontTx/>
                <a:buNone/>
              </a:pPr>
              <a:t>27</a:t>
            </a:fld>
            <a:endParaRPr lang="hu-HU" altLang="en-US" sz="1300">
              <a:latin typeface="Arial" panose="020B0604020202020204" pitchFamily="34" charset="0"/>
              <a:cs typeface="Arial Unicode MS" charset="0"/>
            </a:endParaRPr>
          </a:p>
        </p:txBody>
      </p:sp>
      <p:sp>
        <p:nvSpPr>
          <p:cNvPr id="58372" name="Rectangle 2">
            <a:extLst>
              <a:ext uri="{FF2B5EF4-FFF2-40B4-BE49-F238E27FC236}">
                <a16:creationId xmlns:a16="http://schemas.microsoft.com/office/drawing/2014/main" id="{1CEECE02-18F1-115F-CCA9-E88643F5A3D3}"/>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58373" name="Text Box 3">
            <a:extLst>
              <a:ext uri="{FF2B5EF4-FFF2-40B4-BE49-F238E27FC236}">
                <a16:creationId xmlns:a16="http://schemas.microsoft.com/office/drawing/2014/main" id="{621C8A32-659B-0E80-DA12-2E0367428388}"/>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8">
            <a:extLst>
              <a:ext uri="{FF2B5EF4-FFF2-40B4-BE49-F238E27FC236}">
                <a16:creationId xmlns:a16="http://schemas.microsoft.com/office/drawing/2014/main" id="{3A687B83-10ED-7D55-92B5-1E1049D9659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3D4B9EDE-49CC-491D-9CD9-7F7335FECFAD}" type="slidenum">
              <a:rPr lang="hu-HU" altLang="en-US" sz="1300" smtClean="0">
                <a:latin typeface="Arial" panose="020B0604020202020204" pitchFamily="34" charset="0"/>
                <a:cs typeface="Arial Unicode MS" charset="0"/>
              </a:rPr>
              <a:pPr>
                <a:spcBef>
                  <a:spcPct val="0"/>
                </a:spcBef>
                <a:buClrTx/>
                <a:buFontTx/>
                <a:buNone/>
              </a:pPr>
              <a:t>28</a:t>
            </a:fld>
            <a:endParaRPr lang="hu-HU" altLang="en-US" sz="1300">
              <a:latin typeface="Arial" panose="020B0604020202020204" pitchFamily="34" charset="0"/>
              <a:cs typeface="Arial Unicode MS" charset="0"/>
            </a:endParaRPr>
          </a:p>
        </p:txBody>
      </p:sp>
      <p:sp>
        <p:nvSpPr>
          <p:cNvPr id="60419" name="Text Box 1">
            <a:extLst>
              <a:ext uri="{FF2B5EF4-FFF2-40B4-BE49-F238E27FC236}">
                <a16:creationId xmlns:a16="http://schemas.microsoft.com/office/drawing/2014/main" id="{16E7E3FF-D18B-DBCC-A1DF-011C1B5BF8AE}"/>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5849C92-AF5B-4FDF-AAC1-EBD5DCCD9D8E}" type="slidenum">
              <a:rPr lang="hu-HU" altLang="en-US" sz="1300">
                <a:latin typeface="Arial" panose="020B0604020202020204" pitchFamily="34" charset="0"/>
                <a:cs typeface="Arial Unicode MS" charset="0"/>
              </a:rPr>
              <a:pPr algn="r" eaLnBrk="1" hangingPunct="1">
                <a:spcBef>
                  <a:spcPct val="0"/>
                </a:spcBef>
                <a:buClrTx/>
                <a:buFontTx/>
                <a:buNone/>
              </a:pPr>
              <a:t>28</a:t>
            </a:fld>
            <a:endParaRPr lang="hu-HU" altLang="en-US" sz="1300">
              <a:latin typeface="Arial" panose="020B0604020202020204" pitchFamily="34" charset="0"/>
              <a:cs typeface="Arial Unicode MS" charset="0"/>
            </a:endParaRPr>
          </a:p>
        </p:txBody>
      </p:sp>
      <p:sp>
        <p:nvSpPr>
          <p:cNvPr id="60420" name="Rectangle 2">
            <a:extLst>
              <a:ext uri="{FF2B5EF4-FFF2-40B4-BE49-F238E27FC236}">
                <a16:creationId xmlns:a16="http://schemas.microsoft.com/office/drawing/2014/main" id="{4AD8E737-3D2E-033F-6D4B-245F00EE71DD}"/>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60421" name="Text Box 3">
            <a:extLst>
              <a:ext uri="{FF2B5EF4-FFF2-40B4-BE49-F238E27FC236}">
                <a16:creationId xmlns:a16="http://schemas.microsoft.com/office/drawing/2014/main" id="{BD60E2A3-C6EC-9F97-FDC7-56D540448EB3}"/>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8">
            <a:extLst>
              <a:ext uri="{FF2B5EF4-FFF2-40B4-BE49-F238E27FC236}">
                <a16:creationId xmlns:a16="http://schemas.microsoft.com/office/drawing/2014/main" id="{EEA00CF0-3222-C044-E4A6-6AE831E8FB5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64356AC2-0C8E-4D99-B191-3AC83FFACF5C}" type="slidenum">
              <a:rPr lang="hu-HU" altLang="en-US" sz="1300" smtClean="0">
                <a:latin typeface="Arial" panose="020B0604020202020204" pitchFamily="34" charset="0"/>
                <a:cs typeface="Arial Unicode MS" charset="0"/>
              </a:rPr>
              <a:pPr>
                <a:spcBef>
                  <a:spcPct val="0"/>
                </a:spcBef>
                <a:buClrTx/>
                <a:buFontTx/>
                <a:buNone/>
              </a:pPr>
              <a:t>29</a:t>
            </a:fld>
            <a:endParaRPr lang="hu-HU" altLang="en-US" sz="1300">
              <a:latin typeface="Arial" panose="020B0604020202020204" pitchFamily="34" charset="0"/>
              <a:cs typeface="Arial Unicode MS" charset="0"/>
            </a:endParaRPr>
          </a:p>
        </p:txBody>
      </p:sp>
      <p:sp>
        <p:nvSpPr>
          <p:cNvPr id="62467" name="Rectangle 1">
            <a:extLst>
              <a:ext uri="{FF2B5EF4-FFF2-40B4-BE49-F238E27FC236}">
                <a16:creationId xmlns:a16="http://schemas.microsoft.com/office/drawing/2014/main" id="{FE7721F9-4407-07EC-2AD3-44F9A2AE2C74}"/>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62468" name="Rectangle 2">
            <a:extLst>
              <a:ext uri="{FF2B5EF4-FFF2-40B4-BE49-F238E27FC236}">
                <a16:creationId xmlns:a16="http://schemas.microsoft.com/office/drawing/2014/main" id="{B98BE9B3-2ACE-766E-DC81-0F64A598E941}"/>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8">
            <a:extLst>
              <a:ext uri="{FF2B5EF4-FFF2-40B4-BE49-F238E27FC236}">
                <a16:creationId xmlns:a16="http://schemas.microsoft.com/office/drawing/2014/main" id="{5E81474E-8875-0DE2-744A-EA20B3058D7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2DE4925-01E8-41BD-B225-420D7F23495B}" type="slidenum">
              <a:rPr lang="hu-HU" altLang="en-US" sz="1300" smtClean="0">
                <a:latin typeface="Arial" panose="020B0604020202020204" pitchFamily="34" charset="0"/>
                <a:cs typeface="Arial Unicode MS" charset="0"/>
              </a:rPr>
              <a:pPr>
                <a:spcBef>
                  <a:spcPct val="0"/>
                </a:spcBef>
                <a:buClrTx/>
                <a:buFontTx/>
                <a:buNone/>
              </a:pPr>
              <a:t>30</a:t>
            </a:fld>
            <a:endParaRPr lang="hu-HU" altLang="en-US" sz="1300">
              <a:latin typeface="Arial" panose="020B0604020202020204" pitchFamily="34" charset="0"/>
              <a:cs typeface="Arial Unicode MS" charset="0"/>
            </a:endParaRPr>
          </a:p>
        </p:txBody>
      </p:sp>
      <p:sp>
        <p:nvSpPr>
          <p:cNvPr id="64515" name="Rectangle 1">
            <a:extLst>
              <a:ext uri="{FF2B5EF4-FFF2-40B4-BE49-F238E27FC236}">
                <a16:creationId xmlns:a16="http://schemas.microsoft.com/office/drawing/2014/main" id="{F8D33673-C339-2D0D-DC37-51F482EC31EC}"/>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64516" name="Rectangle 2">
            <a:extLst>
              <a:ext uri="{FF2B5EF4-FFF2-40B4-BE49-F238E27FC236}">
                <a16:creationId xmlns:a16="http://schemas.microsoft.com/office/drawing/2014/main" id="{77BD2CBE-B593-0E70-CF21-A39D1D8E1494}"/>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8">
            <a:extLst>
              <a:ext uri="{FF2B5EF4-FFF2-40B4-BE49-F238E27FC236}">
                <a16:creationId xmlns:a16="http://schemas.microsoft.com/office/drawing/2014/main" id="{8A95E5DD-6FFB-6862-4B61-9F9D8F7E0F7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DFEFAA44-3BFD-4426-9DE3-BEF9A86E3C9D}" type="slidenum">
              <a:rPr lang="hu-HU" altLang="en-US" sz="1300" smtClean="0">
                <a:latin typeface="Arial" panose="020B0604020202020204" pitchFamily="34" charset="0"/>
                <a:cs typeface="Arial Unicode MS" charset="0"/>
              </a:rPr>
              <a:pPr>
                <a:spcBef>
                  <a:spcPct val="0"/>
                </a:spcBef>
                <a:buClrTx/>
                <a:buFontTx/>
                <a:buNone/>
              </a:pPr>
              <a:t>31</a:t>
            </a:fld>
            <a:endParaRPr lang="hu-HU" altLang="en-US" sz="1300">
              <a:latin typeface="Arial" panose="020B0604020202020204" pitchFamily="34" charset="0"/>
              <a:cs typeface="Arial Unicode MS" charset="0"/>
            </a:endParaRPr>
          </a:p>
        </p:txBody>
      </p:sp>
      <p:sp>
        <p:nvSpPr>
          <p:cNvPr id="66563" name="Rectangle 1">
            <a:extLst>
              <a:ext uri="{FF2B5EF4-FFF2-40B4-BE49-F238E27FC236}">
                <a16:creationId xmlns:a16="http://schemas.microsoft.com/office/drawing/2014/main" id="{EDE8E833-4331-8DA2-F679-4587E0BA1203}"/>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66564" name="Rectangle 2">
            <a:extLst>
              <a:ext uri="{FF2B5EF4-FFF2-40B4-BE49-F238E27FC236}">
                <a16:creationId xmlns:a16="http://schemas.microsoft.com/office/drawing/2014/main" id="{FFA32063-5632-0714-836D-C3459F81D11B}"/>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8">
            <a:extLst>
              <a:ext uri="{FF2B5EF4-FFF2-40B4-BE49-F238E27FC236}">
                <a16:creationId xmlns:a16="http://schemas.microsoft.com/office/drawing/2014/main" id="{A2457623-18F3-E472-2BDF-64AB9F3D7B1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36C21DB2-5793-4B13-B038-D44108584EA9}" type="slidenum">
              <a:rPr lang="hu-HU" altLang="en-US" sz="1300" smtClean="0">
                <a:latin typeface="Arial" panose="020B0604020202020204" pitchFamily="34" charset="0"/>
                <a:cs typeface="Arial Unicode MS" charset="0"/>
              </a:rPr>
              <a:pPr>
                <a:spcBef>
                  <a:spcPct val="0"/>
                </a:spcBef>
                <a:buClrTx/>
                <a:buFontTx/>
                <a:buNone/>
              </a:pPr>
              <a:t>32</a:t>
            </a:fld>
            <a:endParaRPr lang="hu-HU" altLang="en-US" sz="1300">
              <a:latin typeface="Arial" panose="020B0604020202020204" pitchFamily="34" charset="0"/>
              <a:cs typeface="Arial Unicode MS" charset="0"/>
            </a:endParaRPr>
          </a:p>
        </p:txBody>
      </p:sp>
      <p:sp>
        <p:nvSpPr>
          <p:cNvPr id="68611" name="Rectangle 1">
            <a:extLst>
              <a:ext uri="{FF2B5EF4-FFF2-40B4-BE49-F238E27FC236}">
                <a16:creationId xmlns:a16="http://schemas.microsoft.com/office/drawing/2014/main" id="{A63C39FA-0EDC-6D23-F4A8-E450358429DE}"/>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68612" name="Rectangle 2">
            <a:extLst>
              <a:ext uri="{FF2B5EF4-FFF2-40B4-BE49-F238E27FC236}">
                <a16:creationId xmlns:a16="http://schemas.microsoft.com/office/drawing/2014/main" id="{BE9C67ED-A351-7616-AB9A-E8A553457B98}"/>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8">
            <a:extLst>
              <a:ext uri="{FF2B5EF4-FFF2-40B4-BE49-F238E27FC236}">
                <a16:creationId xmlns:a16="http://schemas.microsoft.com/office/drawing/2014/main" id="{46194E45-7DDD-414E-D987-9A6ADCB347F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B42E268-45CF-4AAC-B186-10B1B4BD9C7A}" type="slidenum">
              <a:rPr lang="hu-HU" altLang="en-US" sz="1300" smtClean="0">
                <a:latin typeface="Arial" panose="020B0604020202020204" pitchFamily="34" charset="0"/>
                <a:cs typeface="Arial Unicode MS" charset="0"/>
              </a:rPr>
              <a:pPr>
                <a:spcBef>
                  <a:spcPct val="0"/>
                </a:spcBef>
                <a:buClrTx/>
                <a:buFontTx/>
                <a:buNone/>
              </a:pPr>
              <a:t>9</a:t>
            </a:fld>
            <a:endParaRPr lang="hu-HU" altLang="en-US" sz="1300">
              <a:latin typeface="Arial" panose="020B0604020202020204" pitchFamily="34" charset="0"/>
              <a:cs typeface="Arial Unicode MS" charset="0"/>
            </a:endParaRPr>
          </a:p>
        </p:txBody>
      </p:sp>
      <p:sp>
        <p:nvSpPr>
          <p:cNvPr id="20483" name="Text Box 1">
            <a:extLst>
              <a:ext uri="{FF2B5EF4-FFF2-40B4-BE49-F238E27FC236}">
                <a16:creationId xmlns:a16="http://schemas.microsoft.com/office/drawing/2014/main" id="{1C0B1841-E1BD-985F-C3ED-FDE54464068A}"/>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FBE97FA-151F-4E41-9D96-6FF92D2DAFD4}" type="slidenum">
              <a:rPr lang="hu-HU" altLang="en-US" sz="1300">
                <a:latin typeface="Arial" panose="020B0604020202020204" pitchFamily="34" charset="0"/>
                <a:cs typeface="Arial Unicode MS" charset="0"/>
              </a:rPr>
              <a:pPr algn="r" eaLnBrk="1" hangingPunct="1">
                <a:spcBef>
                  <a:spcPct val="0"/>
                </a:spcBef>
                <a:buClrTx/>
                <a:buFontTx/>
                <a:buNone/>
              </a:pPr>
              <a:t>9</a:t>
            </a:fld>
            <a:endParaRPr lang="hu-HU" altLang="en-US" sz="1300">
              <a:latin typeface="Arial" panose="020B0604020202020204" pitchFamily="34" charset="0"/>
              <a:cs typeface="Arial Unicode MS" charset="0"/>
            </a:endParaRPr>
          </a:p>
        </p:txBody>
      </p:sp>
      <p:sp>
        <p:nvSpPr>
          <p:cNvPr id="20484" name="Rectangle 2">
            <a:extLst>
              <a:ext uri="{FF2B5EF4-FFF2-40B4-BE49-F238E27FC236}">
                <a16:creationId xmlns:a16="http://schemas.microsoft.com/office/drawing/2014/main" id="{CFC40E5C-591C-382B-3A44-4B3C9FE7E063}"/>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20485" name="Text Box 3">
            <a:extLst>
              <a:ext uri="{FF2B5EF4-FFF2-40B4-BE49-F238E27FC236}">
                <a16:creationId xmlns:a16="http://schemas.microsoft.com/office/drawing/2014/main" id="{733F3DE2-D3AF-FD8E-8658-720563591DF6}"/>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hu-HU" altLang="en-US">
                <a:latin typeface="Calibri" panose="020F0502020204030204" pitchFamily="34" charset="0"/>
              </a:rPr>
              <a:t>2009: Initial release</a:t>
            </a:r>
          </a:p>
          <a:p>
            <a:pPr eaLnBrk="1" hangingPunct="1">
              <a:spcBef>
                <a:spcPct val="0"/>
              </a:spcBef>
              <a:buClrTx/>
              <a:buFontTx/>
              <a:buNone/>
            </a:pPr>
            <a:r>
              <a:rPr lang="hu-HU" altLang="en-US">
                <a:latin typeface="Calibri" panose="020F0502020204030204" pitchFamily="34" charset="0"/>
              </a:rPr>
              <a:t>At now: version 2.2.3</a:t>
            </a:r>
          </a:p>
          <a:p>
            <a:pPr eaLnBrk="1" hangingPunct="1">
              <a:spcBef>
                <a:spcPct val="0"/>
              </a:spcBef>
              <a:buClrTx/>
              <a:buFontTx/>
              <a:buNone/>
            </a:pPr>
            <a:endParaRPr lang="hu-HU" altLang="en-US">
              <a:latin typeface="Calibri" panose="020F0502020204030204" pitchFamily="34" charset="0"/>
            </a:endParaRPr>
          </a:p>
        </p:txBody>
      </p:sp>
      <p:sp>
        <p:nvSpPr>
          <p:cNvPr id="20486" name="Text Box 4">
            <a:extLst>
              <a:ext uri="{FF2B5EF4-FFF2-40B4-BE49-F238E27FC236}">
                <a16:creationId xmlns:a16="http://schemas.microsoft.com/office/drawing/2014/main" id="{BF3EB3F9-3F0B-6AFF-B928-753B0385CA4D}"/>
              </a:ext>
            </a:extLst>
          </p:cNvPr>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62964F6-6926-41EE-B38A-28638263B197}" type="slidenum">
              <a:rPr lang="hu-HU" altLang="en-US" sz="1300">
                <a:solidFill>
                  <a:srgbClr val="2F2B20"/>
                </a:solidFill>
                <a:latin typeface="Arial" panose="020B0604020202020204" pitchFamily="34" charset="0"/>
              </a:rPr>
              <a:pPr algn="r" eaLnBrk="1" hangingPunct="1">
                <a:spcBef>
                  <a:spcPct val="0"/>
                </a:spcBef>
                <a:buClrTx/>
                <a:buFontTx/>
                <a:buNone/>
              </a:pPr>
              <a:t>9</a:t>
            </a:fld>
            <a:endParaRPr lang="hu-HU" altLang="en-US" sz="1300">
              <a:solidFill>
                <a:srgbClr val="2F2B20"/>
              </a:solidFill>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8">
            <a:extLst>
              <a:ext uri="{FF2B5EF4-FFF2-40B4-BE49-F238E27FC236}">
                <a16:creationId xmlns:a16="http://schemas.microsoft.com/office/drawing/2014/main" id="{4CE68B47-EA64-A2E7-9579-0E7CEE41F17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07EBAA7B-FE06-4E74-BD21-3128E260E557}" type="slidenum">
              <a:rPr lang="hu-HU" altLang="en-US" sz="1300" smtClean="0">
                <a:latin typeface="Arial" panose="020B0604020202020204" pitchFamily="34" charset="0"/>
                <a:cs typeface="Arial Unicode MS" charset="0"/>
              </a:rPr>
              <a:pPr>
                <a:spcBef>
                  <a:spcPct val="0"/>
                </a:spcBef>
                <a:buClrTx/>
                <a:buFontTx/>
                <a:buNone/>
              </a:pPr>
              <a:t>33</a:t>
            </a:fld>
            <a:endParaRPr lang="hu-HU" altLang="en-US" sz="1300">
              <a:latin typeface="Arial" panose="020B0604020202020204" pitchFamily="34" charset="0"/>
              <a:cs typeface="Arial Unicode MS" charset="0"/>
            </a:endParaRPr>
          </a:p>
        </p:txBody>
      </p:sp>
      <p:sp>
        <p:nvSpPr>
          <p:cNvPr id="70659" name="Rectangle 1">
            <a:extLst>
              <a:ext uri="{FF2B5EF4-FFF2-40B4-BE49-F238E27FC236}">
                <a16:creationId xmlns:a16="http://schemas.microsoft.com/office/drawing/2014/main" id="{98D4018B-8A0C-9B50-12A2-24E6DA0F35B9}"/>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70660" name="Rectangle 2">
            <a:extLst>
              <a:ext uri="{FF2B5EF4-FFF2-40B4-BE49-F238E27FC236}">
                <a16:creationId xmlns:a16="http://schemas.microsoft.com/office/drawing/2014/main" id="{A4F659B1-E5E7-CDDA-C143-54C01E3D0BCE}"/>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8">
            <a:extLst>
              <a:ext uri="{FF2B5EF4-FFF2-40B4-BE49-F238E27FC236}">
                <a16:creationId xmlns:a16="http://schemas.microsoft.com/office/drawing/2014/main" id="{E3D0B390-5CD7-3D02-1DFE-906A0826487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FB3FCAA0-F7E0-4AEC-88E3-51860D5F625D}" type="slidenum">
              <a:rPr lang="hu-HU" altLang="en-US" sz="1300" smtClean="0">
                <a:latin typeface="Arial" panose="020B0604020202020204" pitchFamily="34" charset="0"/>
                <a:cs typeface="Arial Unicode MS" charset="0"/>
              </a:rPr>
              <a:pPr>
                <a:spcBef>
                  <a:spcPct val="0"/>
                </a:spcBef>
                <a:buClrTx/>
                <a:buFontTx/>
                <a:buNone/>
              </a:pPr>
              <a:t>35</a:t>
            </a:fld>
            <a:endParaRPr lang="hu-HU" altLang="en-US" sz="1300">
              <a:latin typeface="Arial" panose="020B0604020202020204" pitchFamily="34" charset="0"/>
              <a:cs typeface="Arial Unicode MS" charset="0"/>
            </a:endParaRPr>
          </a:p>
        </p:txBody>
      </p:sp>
      <p:sp>
        <p:nvSpPr>
          <p:cNvPr id="73731" name="Rectangle 1">
            <a:extLst>
              <a:ext uri="{FF2B5EF4-FFF2-40B4-BE49-F238E27FC236}">
                <a16:creationId xmlns:a16="http://schemas.microsoft.com/office/drawing/2014/main" id="{2BE19332-B9B4-6AFA-125C-76EDD21A0B94}"/>
              </a:ext>
            </a:extLst>
          </p:cNvPr>
          <p:cNvSpPr>
            <a:spLocks noGrp="1" noRot="1" noChangeAspect="1" noChangeArrowheads="1" noTextEdit="1"/>
          </p:cNvSpPr>
          <p:nvPr>
            <p:ph type="sldImg"/>
          </p:nvPr>
        </p:nvSpPr>
        <p:spPr>
          <a:xfrm>
            <a:off x="992188" y="768350"/>
            <a:ext cx="5113337" cy="3835400"/>
          </a:xfrm>
          <a:solidFill>
            <a:srgbClr val="FFFFFF"/>
          </a:solidFill>
          <a:ln/>
        </p:spPr>
      </p:sp>
      <p:sp>
        <p:nvSpPr>
          <p:cNvPr id="73732" name="Rectangle 2">
            <a:extLst>
              <a:ext uri="{FF2B5EF4-FFF2-40B4-BE49-F238E27FC236}">
                <a16:creationId xmlns:a16="http://schemas.microsoft.com/office/drawing/2014/main" id="{BF3B3368-3F3F-74BF-6505-3651138B2C2E}"/>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8">
            <a:extLst>
              <a:ext uri="{FF2B5EF4-FFF2-40B4-BE49-F238E27FC236}">
                <a16:creationId xmlns:a16="http://schemas.microsoft.com/office/drawing/2014/main" id="{E564A0F3-13FB-D794-1306-E4C468C7AFA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FC29EABD-43B8-48CA-A806-17B02F77A389}" type="slidenum">
              <a:rPr lang="hu-HU" altLang="en-US" sz="1300" smtClean="0">
                <a:latin typeface="Arial" panose="020B0604020202020204" pitchFamily="34" charset="0"/>
                <a:cs typeface="Arial Unicode MS" charset="0"/>
              </a:rPr>
              <a:pPr>
                <a:spcBef>
                  <a:spcPct val="0"/>
                </a:spcBef>
                <a:buClrTx/>
                <a:buFontTx/>
                <a:buNone/>
              </a:pPr>
              <a:t>36</a:t>
            </a:fld>
            <a:endParaRPr lang="hu-HU" altLang="en-US" sz="1300">
              <a:latin typeface="Arial" panose="020B0604020202020204" pitchFamily="34" charset="0"/>
              <a:cs typeface="Arial Unicode MS" charset="0"/>
            </a:endParaRPr>
          </a:p>
        </p:txBody>
      </p:sp>
      <p:sp>
        <p:nvSpPr>
          <p:cNvPr id="75779" name="Rectangle 1">
            <a:extLst>
              <a:ext uri="{FF2B5EF4-FFF2-40B4-BE49-F238E27FC236}">
                <a16:creationId xmlns:a16="http://schemas.microsoft.com/office/drawing/2014/main" id="{81EFB409-2A13-A6BD-BA20-261F4B742951}"/>
              </a:ext>
            </a:extLst>
          </p:cNvPr>
          <p:cNvSpPr>
            <a:spLocks noGrp="1" noRot="1" noChangeAspect="1" noChangeArrowheads="1" noTextEdit="1"/>
          </p:cNvSpPr>
          <p:nvPr>
            <p:ph type="sldImg"/>
          </p:nvPr>
        </p:nvSpPr>
        <p:spPr>
          <a:xfrm>
            <a:off x="992188" y="768350"/>
            <a:ext cx="5113337" cy="3835400"/>
          </a:xfrm>
          <a:solidFill>
            <a:srgbClr val="FFFFFF"/>
          </a:solidFill>
          <a:ln/>
        </p:spPr>
      </p:sp>
      <p:sp>
        <p:nvSpPr>
          <p:cNvPr id="75780" name="Rectangle 2">
            <a:extLst>
              <a:ext uri="{FF2B5EF4-FFF2-40B4-BE49-F238E27FC236}">
                <a16:creationId xmlns:a16="http://schemas.microsoft.com/office/drawing/2014/main" id="{1A136C16-AC76-154D-C72B-00174B92790E}"/>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8">
            <a:extLst>
              <a:ext uri="{FF2B5EF4-FFF2-40B4-BE49-F238E27FC236}">
                <a16:creationId xmlns:a16="http://schemas.microsoft.com/office/drawing/2014/main" id="{007A649D-EEF9-E4CC-F12C-9B52F001988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CA315824-CEB2-4551-8B2D-9ECE67486003}" type="slidenum">
              <a:rPr lang="hu-HU" altLang="en-US" sz="1300" smtClean="0">
                <a:latin typeface="Arial" panose="020B0604020202020204" pitchFamily="34" charset="0"/>
                <a:cs typeface="Arial Unicode MS" charset="0"/>
              </a:rPr>
              <a:pPr>
                <a:spcBef>
                  <a:spcPct val="0"/>
                </a:spcBef>
                <a:buClrTx/>
                <a:buFontTx/>
                <a:buNone/>
              </a:pPr>
              <a:t>37</a:t>
            </a:fld>
            <a:endParaRPr lang="hu-HU" altLang="en-US" sz="1300">
              <a:latin typeface="Arial" panose="020B0604020202020204" pitchFamily="34" charset="0"/>
              <a:cs typeface="Arial Unicode MS" charset="0"/>
            </a:endParaRPr>
          </a:p>
        </p:txBody>
      </p:sp>
      <p:sp>
        <p:nvSpPr>
          <p:cNvPr id="77827" name="Text Box 1">
            <a:extLst>
              <a:ext uri="{FF2B5EF4-FFF2-40B4-BE49-F238E27FC236}">
                <a16:creationId xmlns:a16="http://schemas.microsoft.com/office/drawing/2014/main" id="{0F4DD345-C1CB-A644-BD9E-2BED2CDD34DB}"/>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53DFDE4-AD48-4006-89D2-D5EE36C1965D}" type="slidenum">
              <a:rPr lang="hu-HU" altLang="en-US" sz="1300">
                <a:latin typeface="Arial" panose="020B0604020202020204" pitchFamily="34" charset="0"/>
                <a:cs typeface="Arial Unicode MS" charset="0"/>
              </a:rPr>
              <a:pPr algn="r" eaLnBrk="1" hangingPunct="1">
                <a:spcBef>
                  <a:spcPct val="0"/>
                </a:spcBef>
                <a:buClrTx/>
                <a:buFontTx/>
                <a:buNone/>
              </a:pPr>
              <a:t>37</a:t>
            </a:fld>
            <a:endParaRPr lang="hu-HU" altLang="en-US" sz="1300">
              <a:latin typeface="Arial" panose="020B0604020202020204" pitchFamily="34" charset="0"/>
              <a:cs typeface="Arial Unicode MS" charset="0"/>
            </a:endParaRPr>
          </a:p>
        </p:txBody>
      </p:sp>
      <p:sp>
        <p:nvSpPr>
          <p:cNvPr id="77828" name="Rectangle 2">
            <a:extLst>
              <a:ext uri="{FF2B5EF4-FFF2-40B4-BE49-F238E27FC236}">
                <a16:creationId xmlns:a16="http://schemas.microsoft.com/office/drawing/2014/main" id="{903BC22D-EB01-62FD-8A28-66D36050F1F8}"/>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77829" name="Text Box 3">
            <a:extLst>
              <a:ext uri="{FF2B5EF4-FFF2-40B4-BE49-F238E27FC236}">
                <a16:creationId xmlns:a16="http://schemas.microsoft.com/office/drawing/2014/main" id="{70F35888-3C09-148F-DE55-C4B838064638}"/>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8">
            <a:extLst>
              <a:ext uri="{FF2B5EF4-FFF2-40B4-BE49-F238E27FC236}">
                <a16:creationId xmlns:a16="http://schemas.microsoft.com/office/drawing/2014/main" id="{6E26914D-33B6-53E5-A589-CD96AE26FF9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0AC6289E-7929-4B3B-BD3D-F147DE741F3A}" type="slidenum">
              <a:rPr lang="hu-HU" altLang="en-US" sz="1300" smtClean="0">
                <a:latin typeface="Arial" panose="020B0604020202020204" pitchFamily="34" charset="0"/>
                <a:cs typeface="Arial Unicode MS" charset="0"/>
              </a:rPr>
              <a:pPr>
                <a:spcBef>
                  <a:spcPct val="0"/>
                </a:spcBef>
                <a:buClrTx/>
                <a:buFontTx/>
                <a:buNone/>
              </a:pPr>
              <a:t>38</a:t>
            </a:fld>
            <a:endParaRPr lang="hu-HU" altLang="en-US" sz="1300">
              <a:latin typeface="Arial" panose="020B0604020202020204" pitchFamily="34" charset="0"/>
              <a:cs typeface="Arial Unicode MS" charset="0"/>
            </a:endParaRPr>
          </a:p>
        </p:txBody>
      </p:sp>
      <p:sp>
        <p:nvSpPr>
          <p:cNvPr id="79875" name="Text Box 1">
            <a:extLst>
              <a:ext uri="{FF2B5EF4-FFF2-40B4-BE49-F238E27FC236}">
                <a16:creationId xmlns:a16="http://schemas.microsoft.com/office/drawing/2014/main" id="{D60D6E60-1E8C-49ED-D3B7-67042B8775B3}"/>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6AA9B694-2D43-436A-94CF-DF57763760B7}" type="slidenum">
              <a:rPr lang="hu-HU" altLang="en-US" sz="1300">
                <a:latin typeface="Arial" panose="020B0604020202020204" pitchFamily="34" charset="0"/>
                <a:cs typeface="Arial Unicode MS" charset="0"/>
              </a:rPr>
              <a:pPr algn="r" eaLnBrk="1" hangingPunct="1">
                <a:spcBef>
                  <a:spcPct val="0"/>
                </a:spcBef>
                <a:buClrTx/>
                <a:buFontTx/>
                <a:buNone/>
              </a:pPr>
              <a:t>38</a:t>
            </a:fld>
            <a:endParaRPr lang="hu-HU" altLang="en-US" sz="1300">
              <a:latin typeface="Arial" panose="020B0604020202020204" pitchFamily="34" charset="0"/>
              <a:cs typeface="Arial Unicode MS" charset="0"/>
            </a:endParaRPr>
          </a:p>
        </p:txBody>
      </p:sp>
      <p:sp>
        <p:nvSpPr>
          <p:cNvPr id="79876" name="Rectangle 2">
            <a:extLst>
              <a:ext uri="{FF2B5EF4-FFF2-40B4-BE49-F238E27FC236}">
                <a16:creationId xmlns:a16="http://schemas.microsoft.com/office/drawing/2014/main" id="{BDDDB933-0679-11C1-3BC0-A1CBC111A340}"/>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79877" name="Text Box 3">
            <a:extLst>
              <a:ext uri="{FF2B5EF4-FFF2-40B4-BE49-F238E27FC236}">
                <a16:creationId xmlns:a16="http://schemas.microsoft.com/office/drawing/2014/main" id="{A5D7A6DC-A1DC-DF37-5FC4-982AAE8DC87B}"/>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8">
            <a:extLst>
              <a:ext uri="{FF2B5EF4-FFF2-40B4-BE49-F238E27FC236}">
                <a16:creationId xmlns:a16="http://schemas.microsoft.com/office/drawing/2014/main" id="{0D1B2D12-56CD-6A32-98D6-56615E877F9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BC957E93-A793-470B-9DB3-9A5566996F55}" type="slidenum">
              <a:rPr lang="hu-HU" altLang="en-US" sz="1300" smtClean="0">
                <a:latin typeface="Arial" panose="020B0604020202020204" pitchFamily="34" charset="0"/>
                <a:cs typeface="Arial Unicode MS" charset="0"/>
              </a:rPr>
              <a:pPr>
                <a:spcBef>
                  <a:spcPct val="0"/>
                </a:spcBef>
                <a:buClrTx/>
                <a:buFontTx/>
                <a:buNone/>
              </a:pPr>
              <a:t>39</a:t>
            </a:fld>
            <a:endParaRPr lang="hu-HU" altLang="en-US" sz="1300">
              <a:latin typeface="Arial" panose="020B0604020202020204" pitchFamily="34" charset="0"/>
              <a:cs typeface="Arial Unicode MS" charset="0"/>
            </a:endParaRPr>
          </a:p>
        </p:txBody>
      </p:sp>
      <p:sp>
        <p:nvSpPr>
          <p:cNvPr id="81923" name="Text Box 1">
            <a:extLst>
              <a:ext uri="{FF2B5EF4-FFF2-40B4-BE49-F238E27FC236}">
                <a16:creationId xmlns:a16="http://schemas.microsoft.com/office/drawing/2014/main" id="{48A4204A-AAB7-D599-5CFE-826893316DE8}"/>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8E715E0-0E63-44B2-B843-A3312345BF0C}" type="slidenum">
              <a:rPr lang="hu-HU" altLang="en-US" sz="1300">
                <a:latin typeface="Arial" panose="020B0604020202020204" pitchFamily="34" charset="0"/>
                <a:cs typeface="Arial Unicode MS" charset="0"/>
              </a:rPr>
              <a:pPr algn="r" eaLnBrk="1" hangingPunct="1">
                <a:spcBef>
                  <a:spcPct val="0"/>
                </a:spcBef>
                <a:buClrTx/>
                <a:buFontTx/>
                <a:buNone/>
              </a:pPr>
              <a:t>39</a:t>
            </a:fld>
            <a:endParaRPr lang="hu-HU" altLang="en-US" sz="1300">
              <a:latin typeface="Arial" panose="020B0604020202020204" pitchFamily="34" charset="0"/>
              <a:cs typeface="Arial Unicode MS" charset="0"/>
            </a:endParaRPr>
          </a:p>
        </p:txBody>
      </p:sp>
      <p:sp>
        <p:nvSpPr>
          <p:cNvPr id="81924" name="Rectangle 2">
            <a:extLst>
              <a:ext uri="{FF2B5EF4-FFF2-40B4-BE49-F238E27FC236}">
                <a16:creationId xmlns:a16="http://schemas.microsoft.com/office/drawing/2014/main" id="{0F1F23F7-9F1E-9EEC-4DF9-43D10F720AD0}"/>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81925" name="Text Box 3">
            <a:extLst>
              <a:ext uri="{FF2B5EF4-FFF2-40B4-BE49-F238E27FC236}">
                <a16:creationId xmlns:a16="http://schemas.microsoft.com/office/drawing/2014/main" id="{8D525D18-B198-E582-7AC8-370AB7561743}"/>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8">
            <a:extLst>
              <a:ext uri="{FF2B5EF4-FFF2-40B4-BE49-F238E27FC236}">
                <a16:creationId xmlns:a16="http://schemas.microsoft.com/office/drawing/2014/main" id="{5050D976-2BA5-EEFA-F556-7FC22EC595C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37B04002-0D7C-4319-A950-E3A88654D96D}" type="slidenum">
              <a:rPr lang="hu-HU" altLang="en-US" sz="1300" smtClean="0">
                <a:latin typeface="Arial" panose="020B0604020202020204" pitchFamily="34" charset="0"/>
                <a:cs typeface="Arial Unicode MS" charset="0"/>
              </a:rPr>
              <a:pPr>
                <a:spcBef>
                  <a:spcPct val="0"/>
                </a:spcBef>
                <a:buClrTx/>
                <a:buFontTx/>
                <a:buNone/>
              </a:pPr>
              <a:t>40</a:t>
            </a:fld>
            <a:endParaRPr lang="hu-HU" altLang="en-US" sz="1300">
              <a:latin typeface="Arial" panose="020B0604020202020204" pitchFamily="34" charset="0"/>
              <a:cs typeface="Arial Unicode MS" charset="0"/>
            </a:endParaRPr>
          </a:p>
        </p:txBody>
      </p:sp>
      <p:sp>
        <p:nvSpPr>
          <p:cNvPr id="83971" name="Text Box 1">
            <a:extLst>
              <a:ext uri="{FF2B5EF4-FFF2-40B4-BE49-F238E27FC236}">
                <a16:creationId xmlns:a16="http://schemas.microsoft.com/office/drawing/2014/main" id="{579B84B5-CF05-FA97-8F1E-20834B911DEE}"/>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7C25430-BA4D-4194-B184-5F3D77A62634}" type="slidenum">
              <a:rPr lang="hu-HU" altLang="en-US" sz="1300">
                <a:latin typeface="Arial" panose="020B0604020202020204" pitchFamily="34" charset="0"/>
                <a:cs typeface="Arial Unicode MS" charset="0"/>
              </a:rPr>
              <a:pPr algn="r" eaLnBrk="1" hangingPunct="1">
                <a:spcBef>
                  <a:spcPct val="0"/>
                </a:spcBef>
                <a:buClrTx/>
                <a:buFontTx/>
                <a:buNone/>
              </a:pPr>
              <a:t>40</a:t>
            </a:fld>
            <a:endParaRPr lang="hu-HU" altLang="en-US" sz="1300">
              <a:latin typeface="Arial" panose="020B0604020202020204" pitchFamily="34" charset="0"/>
              <a:cs typeface="Arial Unicode MS" charset="0"/>
            </a:endParaRPr>
          </a:p>
        </p:txBody>
      </p:sp>
      <p:sp>
        <p:nvSpPr>
          <p:cNvPr id="83972" name="Rectangle 2">
            <a:extLst>
              <a:ext uri="{FF2B5EF4-FFF2-40B4-BE49-F238E27FC236}">
                <a16:creationId xmlns:a16="http://schemas.microsoft.com/office/drawing/2014/main" id="{4593CC56-45F1-D091-AFDB-86483C6BBB8C}"/>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83973" name="Text Box 3">
            <a:extLst>
              <a:ext uri="{FF2B5EF4-FFF2-40B4-BE49-F238E27FC236}">
                <a16:creationId xmlns:a16="http://schemas.microsoft.com/office/drawing/2014/main" id="{C24F3D97-27CA-91A2-61BE-B83B171D8E07}"/>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8">
            <a:extLst>
              <a:ext uri="{FF2B5EF4-FFF2-40B4-BE49-F238E27FC236}">
                <a16:creationId xmlns:a16="http://schemas.microsoft.com/office/drawing/2014/main" id="{41C454BB-EFC3-73E7-8CF7-F1F028DA9E5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0D030F20-0F64-4054-B0D2-4D08F6E1DC1C}" type="slidenum">
              <a:rPr lang="hu-HU" altLang="en-US" sz="1300" smtClean="0">
                <a:latin typeface="Arial" panose="020B0604020202020204" pitchFamily="34" charset="0"/>
                <a:cs typeface="Arial Unicode MS" charset="0"/>
              </a:rPr>
              <a:pPr>
                <a:spcBef>
                  <a:spcPct val="0"/>
                </a:spcBef>
                <a:buClrTx/>
                <a:buFontTx/>
                <a:buNone/>
              </a:pPr>
              <a:t>41</a:t>
            </a:fld>
            <a:endParaRPr lang="hu-HU" altLang="en-US" sz="1300">
              <a:latin typeface="Arial" panose="020B0604020202020204" pitchFamily="34" charset="0"/>
              <a:cs typeface="Arial Unicode MS" charset="0"/>
            </a:endParaRPr>
          </a:p>
        </p:txBody>
      </p:sp>
      <p:sp>
        <p:nvSpPr>
          <p:cNvPr id="86019" name="Text Box 1">
            <a:extLst>
              <a:ext uri="{FF2B5EF4-FFF2-40B4-BE49-F238E27FC236}">
                <a16:creationId xmlns:a16="http://schemas.microsoft.com/office/drawing/2014/main" id="{20714581-9BB9-63F0-A0A2-F23CBD6D1540}"/>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0F51BD3-238C-4D64-AFB4-36BE9A4D4D85}" type="slidenum">
              <a:rPr lang="hu-HU" altLang="en-US" sz="1300">
                <a:latin typeface="Arial" panose="020B0604020202020204" pitchFamily="34" charset="0"/>
                <a:cs typeface="Arial Unicode MS" charset="0"/>
              </a:rPr>
              <a:pPr algn="r" eaLnBrk="1" hangingPunct="1">
                <a:spcBef>
                  <a:spcPct val="0"/>
                </a:spcBef>
                <a:buClrTx/>
                <a:buFontTx/>
                <a:buNone/>
              </a:pPr>
              <a:t>41</a:t>
            </a:fld>
            <a:endParaRPr lang="hu-HU" altLang="en-US" sz="1300">
              <a:latin typeface="Arial" panose="020B0604020202020204" pitchFamily="34" charset="0"/>
              <a:cs typeface="Arial Unicode MS" charset="0"/>
            </a:endParaRPr>
          </a:p>
        </p:txBody>
      </p:sp>
      <p:sp>
        <p:nvSpPr>
          <p:cNvPr id="86020" name="Rectangle 2">
            <a:extLst>
              <a:ext uri="{FF2B5EF4-FFF2-40B4-BE49-F238E27FC236}">
                <a16:creationId xmlns:a16="http://schemas.microsoft.com/office/drawing/2014/main" id="{672B63DA-D045-9270-7848-D6F92CE4480D}"/>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86021" name="Text Box 3">
            <a:extLst>
              <a:ext uri="{FF2B5EF4-FFF2-40B4-BE49-F238E27FC236}">
                <a16:creationId xmlns:a16="http://schemas.microsoft.com/office/drawing/2014/main" id="{9297616C-F2E2-2153-946E-BFB36F7FF297}"/>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8">
            <a:extLst>
              <a:ext uri="{FF2B5EF4-FFF2-40B4-BE49-F238E27FC236}">
                <a16:creationId xmlns:a16="http://schemas.microsoft.com/office/drawing/2014/main" id="{D91E0358-B546-C59A-0CE6-D6AAF52A488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FF6282ED-3A3B-4B7C-9995-9826008CBEDA}" type="slidenum">
              <a:rPr lang="hu-HU" altLang="en-US" sz="1300" smtClean="0">
                <a:latin typeface="Arial" panose="020B0604020202020204" pitchFamily="34" charset="0"/>
                <a:cs typeface="Arial Unicode MS" charset="0"/>
              </a:rPr>
              <a:pPr>
                <a:spcBef>
                  <a:spcPct val="0"/>
                </a:spcBef>
                <a:buClrTx/>
                <a:buFontTx/>
                <a:buNone/>
              </a:pPr>
              <a:t>42</a:t>
            </a:fld>
            <a:endParaRPr lang="hu-HU" altLang="en-US" sz="1300">
              <a:latin typeface="Arial" panose="020B0604020202020204" pitchFamily="34" charset="0"/>
              <a:cs typeface="Arial Unicode MS" charset="0"/>
            </a:endParaRPr>
          </a:p>
        </p:txBody>
      </p:sp>
      <p:sp>
        <p:nvSpPr>
          <p:cNvPr id="88067" name="Text Box 1">
            <a:extLst>
              <a:ext uri="{FF2B5EF4-FFF2-40B4-BE49-F238E27FC236}">
                <a16:creationId xmlns:a16="http://schemas.microsoft.com/office/drawing/2014/main" id="{6B8D0E14-360E-782D-27CD-C26251271692}"/>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3AB4139-62D0-4364-A59B-59B962125B5C}" type="slidenum">
              <a:rPr lang="hu-HU" altLang="en-US" sz="1300">
                <a:latin typeface="Arial" panose="020B0604020202020204" pitchFamily="34" charset="0"/>
                <a:cs typeface="Arial Unicode MS" charset="0"/>
              </a:rPr>
              <a:pPr algn="r" eaLnBrk="1" hangingPunct="1">
                <a:spcBef>
                  <a:spcPct val="0"/>
                </a:spcBef>
                <a:buClrTx/>
                <a:buFontTx/>
                <a:buNone/>
              </a:pPr>
              <a:t>42</a:t>
            </a:fld>
            <a:endParaRPr lang="hu-HU" altLang="en-US" sz="1300">
              <a:latin typeface="Arial" panose="020B0604020202020204" pitchFamily="34" charset="0"/>
              <a:cs typeface="Arial Unicode MS" charset="0"/>
            </a:endParaRPr>
          </a:p>
        </p:txBody>
      </p:sp>
      <p:sp>
        <p:nvSpPr>
          <p:cNvPr id="88068" name="Rectangle 2">
            <a:extLst>
              <a:ext uri="{FF2B5EF4-FFF2-40B4-BE49-F238E27FC236}">
                <a16:creationId xmlns:a16="http://schemas.microsoft.com/office/drawing/2014/main" id="{5C0A395B-C0FB-2F3A-8AC9-3650A6779D36}"/>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88069" name="Text Box 3">
            <a:extLst>
              <a:ext uri="{FF2B5EF4-FFF2-40B4-BE49-F238E27FC236}">
                <a16:creationId xmlns:a16="http://schemas.microsoft.com/office/drawing/2014/main" id="{7565EBFE-4B1B-6805-0CA4-E9BE86F466C3}"/>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8">
            <a:extLst>
              <a:ext uri="{FF2B5EF4-FFF2-40B4-BE49-F238E27FC236}">
                <a16:creationId xmlns:a16="http://schemas.microsoft.com/office/drawing/2014/main" id="{D0591AC8-EE5A-F60C-C122-6C4DA56075A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20910714-8004-4AEE-A85F-BDA13871EE59}" type="slidenum">
              <a:rPr lang="hu-HU" altLang="en-US" sz="1300" smtClean="0">
                <a:latin typeface="Arial" panose="020B0604020202020204" pitchFamily="34" charset="0"/>
                <a:cs typeface="Arial Unicode MS" charset="0"/>
              </a:rPr>
              <a:pPr>
                <a:spcBef>
                  <a:spcPct val="0"/>
                </a:spcBef>
                <a:buClrTx/>
                <a:buFontTx/>
                <a:buNone/>
              </a:pPr>
              <a:t>43</a:t>
            </a:fld>
            <a:endParaRPr lang="hu-HU" altLang="en-US" sz="1300">
              <a:latin typeface="Arial" panose="020B0604020202020204" pitchFamily="34" charset="0"/>
              <a:cs typeface="Arial Unicode MS" charset="0"/>
            </a:endParaRPr>
          </a:p>
        </p:txBody>
      </p:sp>
      <p:sp>
        <p:nvSpPr>
          <p:cNvPr id="90115" name="Text Box 1">
            <a:extLst>
              <a:ext uri="{FF2B5EF4-FFF2-40B4-BE49-F238E27FC236}">
                <a16:creationId xmlns:a16="http://schemas.microsoft.com/office/drawing/2014/main" id="{6C0E0AFA-197A-7F66-3948-DC17D1A5AF7F}"/>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C0D8EF7-A7B4-4664-A85B-0BC295C66B4A}" type="slidenum">
              <a:rPr lang="hu-HU" altLang="en-US" sz="1300">
                <a:latin typeface="Arial" panose="020B0604020202020204" pitchFamily="34" charset="0"/>
                <a:cs typeface="Arial Unicode MS" charset="0"/>
              </a:rPr>
              <a:pPr algn="r" eaLnBrk="1" hangingPunct="1">
                <a:spcBef>
                  <a:spcPct val="0"/>
                </a:spcBef>
                <a:buClrTx/>
                <a:buFontTx/>
                <a:buNone/>
              </a:pPr>
              <a:t>43</a:t>
            </a:fld>
            <a:endParaRPr lang="hu-HU" altLang="en-US" sz="1300">
              <a:latin typeface="Arial" panose="020B0604020202020204" pitchFamily="34" charset="0"/>
              <a:cs typeface="Arial Unicode MS" charset="0"/>
            </a:endParaRPr>
          </a:p>
        </p:txBody>
      </p:sp>
      <p:sp>
        <p:nvSpPr>
          <p:cNvPr id="90116" name="Rectangle 2">
            <a:extLst>
              <a:ext uri="{FF2B5EF4-FFF2-40B4-BE49-F238E27FC236}">
                <a16:creationId xmlns:a16="http://schemas.microsoft.com/office/drawing/2014/main" id="{F1A8A4C1-D08F-6F0C-1799-BB3F6E84811F}"/>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90117" name="Text Box 3">
            <a:extLst>
              <a:ext uri="{FF2B5EF4-FFF2-40B4-BE49-F238E27FC236}">
                <a16:creationId xmlns:a16="http://schemas.microsoft.com/office/drawing/2014/main" id="{DADFC5AC-0AF5-FA48-5AC3-F7FAF215BD35}"/>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8">
            <a:extLst>
              <a:ext uri="{FF2B5EF4-FFF2-40B4-BE49-F238E27FC236}">
                <a16:creationId xmlns:a16="http://schemas.microsoft.com/office/drawing/2014/main" id="{815C447A-4DC5-05F8-46CF-A046DA42B88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D0D36A2C-5E29-4B33-8E00-3D0F4E182044}" type="slidenum">
              <a:rPr lang="hu-HU" altLang="en-US" sz="1300" smtClean="0">
                <a:latin typeface="Arial" panose="020B0604020202020204" pitchFamily="34" charset="0"/>
                <a:cs typeface="Arial Unicode MS" charset="0"/>
              </a:rPr>
              <a:pPr>
                <a:spcBef>
                  <a:spcPct val="0"/>
                </a:spcBef>
                <a:buClrTx/>
                <a:buFontTx/>
                <a:buNone/>
              </a:pPr>
              <a:t>15</a:t>
            </a:fld>
            <a:endParaRPr lang="hu-HU" altLang="en-US" sz="1300">
              <a:latin typeface="Arial" panose="020B0604020202020204" pitchFamily="34" charset="0"/>
              <a:cs typeface="Arial Unicode MS" charset="0"/>
            </a:endParaRPr>
          </a:p>
        </p:txBody>
      </p:sp>
      <p:sp>
        <p:nvSpPr>
          <p:cNvPr id="34819" name="Rectangle 1">
            <a:extLst>
              <a:ext uri="{FF2B5EF4-FFF2-40B4-BE49-F238E27FC236}">
                <a16:creationId xmlns:a16="http://schemas.microsoft.com/office/drawing/2014/main" id="{C7B5BAE6-4C40-24C1-6055-3174C8238103}"/>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34820" name="Rectangle 2">
            <a:extLst>
              <a:ext uri="{FF2B5EF4-FFF2-40B4-BE49-F238E27FC236}">
                <a16:creationId xmlns:a16="http://schemas.microsoft.com/office/drawing/2014/main" id="{BA387051-F202-080B-8422-07F8E904A567}"/>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8">
            <a:extLst>
              <a:ext uri="{FF2B5EF4-FFF2-40B4-BE49-F238E27FC236}">
                <a16:creationId xmlns:a16="http://schemas.microsoft.com/office/drawing/2014/main" id="{0877C5B7-9AEB-D434-3E05-6554B9B230B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D0236F4F-47D4-49FE-97B3-15EE04690D10}" type="slidenum">
              <a:rPr lang="hu-HU" altLang="en-US" sz="1300" smtClean="0">
                <a:latin typeface="Arial" panose="020B0604020202020204" pitchFamily="34" charset="0"/>
                <a:cs typeface="Arial Unicode MS" charset="0"/>
              </a:rPr>
              <a:pPr>
                <a:spcBef>
                  <a:spcPct val="0"/>
                </a:spcBef>
                <a:buClrTx/>
                <a:buFontTx/>
                <a:buNone/>
              </a:pPr>
              <a:t>45</a:t>
            </a:fld>
            <a:endParaRPr lang="hu-HU" altLang="en-US" sz="1300">
              <a:latin typeface="Arial" panose="020B0604020202020204" pitchFamily="34" charset="0"/>
              <a:cs typeface="Arial Unicode MS" charset="0"/>
            </a:endParaRPr>
          </a:p>
        </p:txBody>
      </p:sp>
      <p:sp>
        <p:nvSpPr>
          <p:cNvPr id="93187" name="Text Box 1">
            <a:extLst>
              <a:ext uri="{FF2B5EF4-FFF2-40B4-BE49-F238E27FC236}">
                <a16:creationId xmlns:a16="http://schemas.microsoft.com/office/drawing/2014/main" id="{1A5D1274-0CB8-3B10-1544-6995FA1BBE1F}"/>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849817D-839A-4F0F-BF91-4AAF028B97FE}" type="slidenum">
              <a:rPr lang="hu-HU" altLang="en-US" sz="1300">
                <a:latin typeface="Arial" panose="020B0604020202020204" pitchFamily="34" charset="0"/>
                <a:cs typeface="Arial Unicode MS" charset="0"/>
              </a:rPr>
              <a:pPr algn="r" eaLnBrk="1" hangingPunct="1">
                <a:spcBef>
                  <a:spcPct val="0"/>
                </a:spcBef>
                <a:buClrTx/>
                <a:buFontTx/>
                <a:buNone/>
              </a:pPr>
              <a:t>45</a:t>
            </a:fld>
            <a:endParaRPr lang="hu-HU" altLang="en-US" sz="1300">
              <a:latin typeface="Arial" panose="020B0604020202020204" pitchFamily="34" charset="0"/>
              <a:cs typeface="Arial Unicode MS" charset="0"/>
            </a:endParaRPr>
          </a:p>
        </p:txBody>
      </p:sp>
      <p:sp>
        <p:nvSpPr>
          <p:cNvPr id="93188" name="Rectangle 2">
            <a:extLst>
              <a:ext uri="{FF2B5EF4-FFF2-40B4-BE49-F238E27FC236}">
                <a16:creationId xmlns:a16="http://schemas.microsoft.com/office/drawing/2014/main" id="{0D446885-F16F-1B2C-9573-A0232F4447AB}"/>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93189" name="Text Box 3">
            <a:extLst>
              <a:ext uri="{FF2B5EF4-FFF2-40B4-BE49-F238E27FC236}">
                <a16:creationId xmlns:a16="http://schemas.microsoft.com/office/drawing/2014/main" id="{F499BC58-E246-8168-A263-D487F379FDCB}"/>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8">
            <a:extLst>
              <a:ext uri="{FF2B5EF4-FFF2-40B4-BE49-F238E27FC236}">
                <a16:creationId xmlns:a16="http://schemas.microsoft.com/office/drawing/2014/main" id="{D4484087-5F35-74C2-7853-9EA166BE453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4BEEE8E8-3C72-46DE-8DD4-97D3C2C1AB99}" type="slidenum">
              <a:rPr lang="hu-HU" altLang="en-US" sz="1300" smtClean="0">
                <a:latin typeface="Arial" panose="020B0604020202020204" pitchFamily="34" charset="0"/>
                <a:cs typeface="Arial Unicode MS" charset="0"/>
              </a:rPr>
              <a:pPr>
                <a:spcBef>
                  <a:spcPct val="0"/>
                </a:spcBef>
                <a:buClrTx/>
                <a:buFontTx/>
                <a:buNone/>
              </a:pPr>
              <a:t>46</a:t>
            </a:fld>
            <a:endParaRPr lang="hu-HU" altLang="en-US" sz="1300">
              <a:latin typeface="Arial" panose="020B0604020202020204" pitchFamily="34" charset="0"/>
              <a:cs typeface="Arial Unicode MS" charset="0"/>
            </a:endParaRPr>
          </a:p>
        </p:txBody>
      </p:sp>
      <p:sp>
        <p:nvSpPr>
          <p:cNvPr id="95235" name="Text Box 1">
            <a:extLst>
              <a:ext uri="{FF2B5EF4-FFF2-40B4-BE49-F238E27FC236}">
                <a16:creationId xmlns:a16="http://schemas.microsoft.com/office/drawing/2014/main" id="{4C662AF7-202C-AC3A-90B6-B5E28E04A060}"/>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9AEABFC-7B51-4027-B97E-0215627281FE}" type="slidenum">
              <a:rPr lang="hu-HU" altLang="en-US" sz="1300">
                <a:latin typeface="Arial" panose="020B0604020202020204" pitchFamily="34" charset="0"/>
                <a:cs typeface="Arial Unicode MS" charset="0"/>
              </a:rPr>
              <a:pPr algn="r" eaLnBrk="1" hangingPunct="1">
                <a:spcBef>
                  <a:spcPct val="0"/>
                </a:spcBef>
                <a:buClrTx/>
                <a:buFontTx/>
                <a:buNone/>
              </a:pPr>
              <a:t>46</a:t>
            </a:fld>
            <a:endParaRPr lang="hu-HU" altLang="en-US" sz="1300">
              <a:latin typeface="Arial" panose="020B0604020202020204" pitchFamily="34" charset="0"/>
              <a:cs typeface="Arial Unicode MS" charset="0"/>
            </a:endParaRPr>
          </a:p>
        </p:txBody>
      </p:sp>
      <p:sp>
        <p:nvSpPr>
          <p:cNvPr id="95236" name="Rectangle 2">
            <a:extLst>
              <a:ext uri="{FF2B5EF4-FFF2-40B4-BE49-F238E27FC236}">
                <a16:creationId xmlns:a16="http://schemas.microsoft.com/office/drawing/2014/main" id="{8195D231-6C27-882B-EC43-22DCC0110259}"/>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95237" name="Text Box 3">
            <a:extLst>
              <a:ext uri="{FF2B5EF4-FFF2-40B4-BE49-F238E27FC236}">
                <a16:creationId xmlns:a16="http://schemas.microsoft.com/office/drawing/2014/main" id="{781D1307-C3D0-A563-FCC8-1B5E30788D37}"/>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8">
            <a:extLst>
              <a:ext uri="{FF2B5EF4-FFF2-40B4-BE49-F238E27FC236}">
                <a16:creationId xmlns:a16="http://schemas.microsoft.com/office/drawing/2014/main" id="{53A1808E-55DC-DE6B-7645-52AE28EFD23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B9DCE730-37E8-4EDA-9B01-CCEFB1AFD992}" type="slidenum">
              <a:rPr lang="hu-HU" altLang="en-US" sz="1300" smtClean="0">
                <a:latin typeface="Arial" panose="020B0604020202020204" pitchFamily="34" charset="0"/>
                <a:cs typeface="Arial Unicode MS" charset="0"/>
              </a:rPr>
              <a:pPr>
                <a:spcBef>
                  <a:spcPct val="0"/>
                </a:spcBef>
                <a:buClrTx/>
                <a:buFontTx/>
                <a:buNone/>
              </a:pPr>
              <a:t>47</a:t>
            </a:fld>
            <a:endParaRPr lang="hu-HU" altLang="en-US" sz="1300">
              <a:latin typeface="Arial" panose="020B0604020202020204" pitchFamily="34" charset="0"/>
              <a:cs typeface="Arial Unicode MS" charset="0"/>
            </a:endParaRPr>
          </a:p>
        </p:txBody>
      </p:sp>
      <p:sp>
        <p:nvSpPr>
          <p:cNvPr id="97283" name="Text Box 1">
            <a:extLst>
              <a:ext uri="{FF2B5EF4-FFF2-40B4-BE49-F238E27FC236}">
                <a16:creationId xmlns:a16="http://schemas.microsoft.com/office/drawing/2014/main" id="{6F712526-6431-3AE6-F80D-AA4FC57F55FE}"/>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09A2923-30FB-4565-BAB4-89349B47D78A}" type="slidenum">
              <a:rPr lang="hu-HU" altLang="en-US" sz="1300">
                <a:latin typeface="Arial" panose="020B0604020202020204" pitchFamily="34" charset="0"/>
                <a:cs typeface="Arial Unicode MS" charset="0"/>
              </a:rPr>
              <a:pPr algn="r" eaLnBrk="1" hangingPunct="1">
                <a:spcBef>
                  <a:spcPct val="0"/>
                </a:spcBef>
                <a:buClrTx/>
                <a:buFontTx/>
                <a:buNone/>
              </a:pPr>
              <a:t>47</a:t>
            </a:fld>
            <a:endParaRPr lang="hu-HU" altLang="en-US" sz="1300">
              <a:latin typeface="Arial" panose="020B0604020202020204" pitchFamily="34" charset="0"/>
              <a:cs typeface="Arial Unicode MS" charset="0"/>
            </a:endParaRPr>
          </a:p>
        </p:txBody>
      </p:sp>
      <p:sp>
        <p:nvSpPr>
          <p:cNvPr id="97284" name="Rectangle 2">
            <a:extLst>
              <a:ext uri="{FF2B5EF4-FFF2-40B4-BE49-F238E27FC236}">
                <a16:creationId xmlns:a16="http://schemas.microsoft.com/office/drawing/2014/main" id="{31C672F5-7A97-C337-77D5-08B9F84C4959}"/>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97285" name="Text Box 3">
            <a:extLst>
              <a:ext uri="{FF2B5EF4-FFF2-40B4-BE49-F238E27FC236}">
                <a16:creationId xmlns:a16="http://schemas.microsoft.com/office/drawing/2014/main" id="{01B4B969-7ACB-16E0-48C1-8C88311F9F25}"/>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Rectangle 8">
            <a:extLst>
              <a:ext uri="{FF2B5EF4-FFF2-40B4-BE49-F238E27FC236}">
                <a16:creationId xmlns:a16="http://schemas.microsoft.com/office/drawing/2014/main" id="{93A49280-4FE8-7527-9DC1-C29B7513D90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FFFEACE4-E0F8-4706-82BD-7544AB8B53A9}" type="slidenum">
              <a:rPr lang="hu-HU" altLang="en-US" sz="1300" smtClean="0">
                <a:latin typeface="Arial" panose="020B0604020202020204" pitchFamily="34" charset="0"/>
                <a:cs typeface="Arial Unicode MS" charset="0"/>
              </a:rPr>
              <a:pPr>
                <a:spcBef>
                  <a:spcPct val="0"/>
                </a:spcBef>
                <a:buClrTx/>
                <a:buFontTx/>
                <a:buNone/>
              </a:pPr>
              <a:t>48</a:t>
            </a:fld>
            <a:endParaRPr lang="hu-HU" altLang="en-US" sz="1300">
              <a:latin typeface="Arial" panose="020B0604020202020204" pitchFamily="34" charset="0"/>
              <a:cs typeface="Arial Unicode MS" charset="0"/>
            </a:endParaRPr>
          </a:p>
        </p:txBody>
      </p:sp>
      <p:sp>
        <p:nvSpPr>
          <p:cNvPr id="99331" name="Text Box 1">
            <a:extLst>
              <a:ext uri="{FF2B5EF4-FFF2-40B4-BE49-F238E27FC236}">
                <a16:creationId xmlns:a16="http://schemas.microsoft.com/office/drawing/2014/main" id="{EC5319DE-8B5E-E132-4A28-86438AE628B7}"/>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C884744-C9E6-4245-AE85-60A0804680E9}" type="slidenum">
              <a:rPr lang="hu-HU" altLang="en-US" sz="1300">
                <a:latin typeface="Arial" panose="020B0604020202020204" pitchFamily="34" charset="0"/>
                <a:cs typeface="Arial Unicode MS" charset="0"/>
              </a:rPr>
              <a:pPr algn="r" eaLnBrk="1" hangingPunct="1">
                <a:spcBef>
                  <a:spcPct val="0"/>
                </a:spcBef>
                <a:buClrTx/>
                <a:buFontTx/>
                <a:buNone/>
              </a:pPr>
              <a:t>48</a:t>
            </a:fld>
            <a:endParaRPr lang="hu-HU" altLang="en-US" sz="1300">
              <a:latin typeface="Arial" panose="020B0604020202020204" pitchFamily="34" charset="0"/>
              <a:cs typeface="Arial Unicode MS" charset="0"/>
            </a:endParaRPr>
          </a:p>
        </p:txBody>
      </p:sp>
      <p:sp>
        <p:nvSpPr>
          <p:cNvPr id="99332" name="Rectangle 2">
            <a:extLst>
              <a:ext uri="{FF2B5EF4-FFF2-40B4-BE49-F238E27FC236}">
                <a16:creationId xmlns:a16="http://schemas.microsoft.com/office/drawing/2014/main" id="{D7CAD1BF-87E6-6ECF-AD64-77F57F33355D}"/>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99333" name="Text Box 3">
            <a:extLst>
              <a:ext uri="{FF2B5EF4-FFF2-40B4-BE49-F238E27FC236}">
                <a16:creationId xmlns:a16="http://schemas.microsoft.com/office/drawing/2014/main" id="{BF33F3AF-C392-0136-7DB7-A33E42AB24E8}"/>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8">
            <a:extLst>
              <a:ext uri="{FF2B5EF4-FFF2-40B4-BE49-F238E27FC236}">
                <a16:creationId xmlns:a16="http://schemas.microsoft.com/office/drawing/2014/main" id="{2207FDE5-971B-D970-9616-C4DCFBD0D39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B1D7C827-B5B0-4062-B63A-CD177CD196A5}" type="slidenum">
              <a:rPr lang="hu-HU" altLang="en-US" sz="1300" smtClean="0">
                <a:latin typeface="Arial" panose="020B0604020202020204" pitchFamily="34" charset="0"/>
                <a:cs typeface="Arial Unicode MS" charset="0"/>
              </a:rPr>
              <a:pPr>
                <a:spcBef>
                  <a:spcPct val="0"/>
                </a:spcBef>
                <a:buClrTx/>
                <a:buFontTx/>
                <a:buNone/>
              </a:pPr>
              <a:t>49</a:t>
            </a:fld>
            <a:endParaRPr lang="hu-HU" altLang="en-US" sz="1300">
              <a:latin typeface="Arial" panose="020B0604020202020204" pitchFamily="34" charset="0"/>
              <a:cs typeface="Arial Unicode MS" charset="0"/>
            </a:endParaRPr>
          </a:p>
        </p:txBody>
      </p:sp>
      <p:sp>
        <p:nvSpPr>
          <p:cNvPr id="101379" name="Rectangle 1">
            <a:extLst>
              <a:ext uri="{FF2B5EF4-FFF2-40B4-BE49-F238E27FC236}">
                <a16:creationId xmlns:a16="http://schemas.microsoft.com/office/drawing/2014/main" id="{C836C1BA-1489-E228-E786-77F622E66818}"/>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101380" name="Rectangle 2">
            <a:extLst>
              <a:ext uri="{FF2B5EF4-FFF2-40B4-BE49-F238E27FC236}">
                <a16:creationId xmlns:a16="http://schemas.microsoft.com/office/drawing/2014/main" id="{6ACDD565-A3FE-25D2-A0A9-1405717134CE}"/>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8">
            <a:extLst>
              <a:ext uri="{FF2B5EF4-FFF2-40B4-BE49-F238E27FC236}">
                <a16:creationId xmlns:a16="http://schemas.microsoft.com/office/drawing/2014/main" id="{1D5AE211-26C6-BC2F-15CF-6DFB0AB0476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890F5EC3-31F5-4269-8A3B-056198500EF1}" type="slidenum">
              <a:rPr lang="hu-HU" altLang="en-US" sz="1300" smtClean="0">
                <a:latin typeface="Arial" panose="020B0604020202020204" pitchFamily="34" charset="0"/>
                <a:cs typeface="Arial Unicode MS" charset="0"/>
              </a:rPr>
              <a:pPr>
                <a:spcBef>
                  <a:spcPct val="0"/>
                </a:spcBef>
                <a:buClrTx/>
                <a:buFontTx/>
                <a:buNone/>
              </a:pPr>
              <a:t>50</a:t>
            </a:fld>
            <a:endParaRPr lang="hu-HU" altLang="en-US" sz="1300">
              <a:latin typeface="Arial" panose="020B0604020202020204" pitchFamily="34" charset="0"/>
              <a:cs typeface="Arial Unicode MS" charset="0"/>
            </a:endParaRPr>
          </a:p>
        </p:txBody>
      </p:sp>
      <p:sp>
        <p:nvSpPr>
          <p:cNvPr id="103427" name="Rectangle 1">
            <a:extLst>
              <a:ext uri="{FF2B5EF4-FFF2-40B4-BE49-F238E27FC236}">
                <a16:creationId xmlns:a16="http://schemas.microsoft.com/office/drawing/2014/main" id="{349F8CE1-B993-F71E-DDF7-0B339A592861}"/>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103428" name="Rectangle 2">
            <a:extLst>
              <a:ext uri="{FF2B5EF4-FFF2-40B4-BE49-F238E27FC236}">
                <a16:creationId xmlns:a16="http://schemas.microsoft.com/office/drawing/2014/main" id="{F51D061B-FC36-D7EE-7E9F-9C59E56E39B5}"/>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474" name="Rectangle 8">
            <a:extLst>
              <a:ext uri="{FF2B5EF4-FFF2-40B4-BE49-F238E27FC236}">
                <a16:creationId xmlns:a16="http://schemas.microsoft.com/office/drawing/2014/main" id="{CF524B78-18BF-BD78-3DA9-84246B4C312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A2F2F13-A9E4-4F39-9938-5F69D6A07F6C}" type="slidenum">
              <a:rPr lang="hu-HU" altLang="en-US" sz="1300" smtClean="0">
                <a:latin typeface="Arial" panose="020B0604020202020204" pitchFamily="34" charset="0"/>
                <a:cs typeface="Arial Unicode MS" charset="0"/>
              </a:rPr>
              <a:pPr>
                <a:spcBef>
                  <a:spcPct val="0"/>
                </a:spcBef>
                <a:buClrTx/>
                <a:buFontTx/>
                <a:buNone/>
              </a:pPr>
              <a:t>51</a:t>
            </a:fld>
            <a:endParaRPr lang="hu-HU" altLang="en-US" sz="1300">
              <a:latin typeface="Arial" panose="020B0604020202020204" pitchFamily="34" charset="0"/>
              <a:cs typeface="Arial Unicode MS" charset="0"/>
            </a:endParaRPr>
          </a:p>
        </p:txBody>
      </p:sp>
      <p:sp>
        <p:nvSpPr>
          <p:cNvPr id="105475" name="Rectangle 1">
            <a:extLst>
              <a:ext uri="{FF2B5EF4-FFF2-40B4-BE49-F238E27FC236}">
                <a16:creationId xmlns:a16="http://schemas.microsoft.com/office/drawing/2014/main" id="{86B53688-1635-B4B9-E07A-DB7F5613A90D}"/>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105476" name="Rectangle 2">
            <a:extLst>
              <a:ext uri="{FF2B5EF4-FFF2-40B4-BE49-F238E27FC236}">
                <a16:creationId xmlns:a16="http://schemas.microsoft.com/office/drawing/2014/main" id="{6D3F629B-247B-90C8-B3BB-CA22985CCC30}"/>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8">
            <a:extLst>
              <a:ext uri="{FF2B5EF4-FFF2-40B4-BE49-F238E27FC236}">
                <a16:creationId xmlns:a16="http://schemas.microsoft.com/office/drawing/2014/main" id="{8E4FEA1C-B568-A40C-1828-CF137FB9328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945DA1D8-9AAA-47DB-88C0-7069A30EEBE5}" type="slidenum">
              <a:rPr lang="hu-HU" altLang="en-US" sz="1300" smtClean="0">
                <a:latin typeface="Arial" panose="020B0604020202020204" pitchFamily="34" charset="0"/>
                <a:cs typeface="Arial Unicode MS" charset="0"/>
              </a:rPr>
              <a:pPr>
                <a:spcBef>
                  <a:spcPct val="0"/>
                </a:spcBef>
                <a:buClrTx/>
                <a:buFontTx/>
                <a:buNone/>
              </a:pPr>
              <a:t>53</a:t>
            </a:fld>
            <a:endParaRPr lang="hu-HU" altLang="en-US" sz="1300">
              <a:latin typeface="Arial" panose="020B0604020202020204" pitchFamily="34" charset="0"/>
              <a:cs typeface="Arial Unicode MS" charset="0"/>
            </a:endParaRPr>
          </a:p>
        </p:txBody>
      </p:sp>
      <p:sp>
        <p:nvSpPr>
          <p:cNvPr id="108547" name="Rectangle 1">
            <a:extLst>
              <a:ext uri="{FF2B5EF4-FFF2-40B4-BE49-F238E27FC236}">
                <a16:creationId xmlns:a16="http://schemas.microsoft.com/office/drawing/2014/main" id="{2C4EF427-9C68-E38B-F7F5-D5958B9BF231}"/>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108548" name="Rectangle 2">
            <a:extLst>
              <a:ext uri="{FF2B5EF4-FFF2-40B4-BE49-F238E27FC236}">
                <a16:creationId xmlns:a16="http://schemas.microsoft.com/office/drawing/2014/main" id="{752D5FE6-1625-2B75-1D6D-D38F29FA5795}"/>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55</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8">
            <a:extLst>
              <a:ext uri="{FF2B5EF4-FFF2-40B4-BE49-F238E27FC236}">
                <a16:creationId xmlns:a16="http://schemas.microsoft.com/office/drawing/2014/main" id="{BE750867-3DB5-498D-01D2-8EC932928E6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28A4F14A-E89C-43D1-8EE8-906EFB2A0E33}" type="slidenum">
              <a:rPr lang="hu-HU" altLang="en-US" sz="1300" smtClean="0">
                <a:latin typeface="Arial" panose="020B0604020202020204" pitchFamily="34" charset="0"/>
                <a:cs typeface="Arial Unicode MS" charset="0"/>
              </a:rPr>
              <a:pPr>
                <a:spcBef>
                  <a:spcPct val="0"/>
                </a:spcBef>
                <a:buClrTx/>
                <a:buFontTx/>
                <a:buNone/>
              </a:pPr>
              <a:t>16</a:t>
            </a:fld>
            <a:endParaRPr lang="hu-HU" altLang="en-US" sz="1300">
              <a:latin typeface="Arial" panose="020B0604020202020204" pitchFamily="34" charset="0"/>
              <a:cs typeface="Arial Unicode MS" charset="0"/>
            </a:endParaRPr>
          </a:p>
        </p:txBody>
      </p:sp>
      <p:sp>
        <p:nvSpPr>
          <p:cNvPr id="36867" name="Rectangle 1">
            <a:extLst>
              <a:ext uri="{FF2B5EF4-FFF2-40B4-BE49-F238E27FC236}">
                <a16:creationId xmlns:a16="http://schemas.microsoft.com/office/drawing/2014/main" id="{C0DA2490-0303-592E-288D-94D238BA14CE}"/>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36868" name="Rectangle 2">
            <a:extLst>
              <a:ext uri="{FF2B5EF4-FFF2-40B4-BE49-F238E27FC236}">
                <a16:creationId xmlns:a16="http://schemas.microsoft.com/office/drawing/2014/main" id="{54CB28DA-5349-A7E9-B391-3D9B4608F6F7}"/>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8">
            <a:extLst>
              <a:ext uri="{FF2B5EF4-FFF2-40B4-BE49-F238E27FC236}">
                <a16:creationId xmlns:a16="http://schemas.microsoft.com/office/drawing/2014/main" id="{0FC24BC2-3BB4-A01C-E4A1-1063B6EF334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718E07B8-B416-4DFF-A35F-4F93B1D0E72B}" type="slidenum">
              <a:rPr lang="hu-HU" altLang="en-US" sz="1300" smtClean="0">
                <a:latin typeface="Arial" panose="020B0604020202020204" pitchFamily="34" charset="0"/>
                <a:cs typeface="Arial Unicode MS" charset="0"/>
              </a:rPr>
              <a:pPr>
                <a:spcBef>
                  <a:spcPct val="0"/>
                </a:spcBef>
                <a:buClrTx/>
                <a:buFontTx/>
                <a:buNone/>
              </a:pPr>
              <a:t>17</a:t>
            </a:fld>
            <a:endParaRPr lang="hu-HU" altLang="en-US" sz="1300">
              <a:latin typeface="Arial" panose="020B0604020202020204" pitchFamily="34" charset="0"/>
              <a:cs typeface="Arial Unicode MS" charset="0"/>
            </a:endParaRPr>
          </a:p>
        </p:txBody>
      </p:sp>
      <p:sp>
        <p:nvSpPr>
          <p:cNvPr id="38915" name="Text Box 1">
            <a:extLst>
              <a:ext uri="{FF2B5EF4-FFF2-40B4-BE49-F238E27FC236}">
                <a16:creationId xmlns:a16="http://schemas.microsoft.com/office/drawing/2014/main" id="{61E98F7A-2DE3-74CD-A7AD-FFD227DC2F98}"/>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91B3FB50-023F-42D4-A51C-E14C074E11A0}" type="slidenum">
              <a:rPr lang="hu-HU" altLang="en-US" sz="1300">
                <a:latin typeface="Arial" panose="020B0604020202020204" pitchFamily="34" charset="0"/>
                <a:cs typeface="Arial Unicode MS" charset="0"/>
              </a:rPr>
              <a:pPr algn="r" eaLnBrk="1" hangingPunct="1">
                <a:spcBef>
                  <a:spcPct val="0"/>
                </a:spcBef>
                <a:buClrTx/>
                <a:buFontTx/>
                <a:buNone/>
              </a:pPr>
              <a:t>17</a:t>
            </a:fld>
            <a:endParaRPr lang="hu-HU" altLang="en-US" sz="1300">
              <a:latin typeface="Arial" panose="020B0604020202020204" pitchFamily="34" charset="0"/>
              <a:cs typeface="Arial Unicode MS" charset="0"/>
            </a:endParaRPr>
          </a:p>
        </p:txBody>
      </p:sp>
      <p:sp>
        <p:nvSpPr>
          <p:cNvPr id="38916" name="Rectangle 2">
            <a:extLst>
              <a:ext uri="{FF2B5EF4-FFF2-40B4-BE49-F238E27FC236}">
                <a16:creationId xmlns:a16="http://schemas.microsoft.com/office/drawing/2014/main" id="{89C3045C-086F-CD1D-EE2E-2B6BFB06D2ED}"/>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38917" name="Text Box 3">
            <a:extLst>
              <a:ext uri="{FF2B5EF4-FFF2-40B4-BE49-F238E27FC236}">
                <a16:creationId xmlns:a16="http://schemas.microsoft.com/office/drawing/2014/main" id="{43A3E56D-7CB6-5FCD-C862-31BDF7E8D2F4}"/>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8">
            <a:extLst>
              <a:ext uri="{FF2B5EF4-FFF2-40B4-BE49-F238E27FC236}">
                <a16:creationId xmlns:a16="http://schemas.microsoft.com/office/drawing/2014/main" id="{68AB753B-DF57-2C8B-5055-2FA596EED41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449925A6-F058-42BB-9005-831067BF00B3}" type="slidenum">
              <a:rPr lang="hu-HU" altLang="en-US" sz="1300" smtClean="0">
                <a:latin typeface="Arial" panose="020B0604020202020204" pitchFamily="34" charset="0"/>
                <a:cs typeface="Arial Unicode MS" charset="0"/>
              </a:rPr>
              <a:pPr>
                <a:spcBef>
                  <a:spcPct val="0"/>
                </a:spcBef>
                <a:buClrTx/>
                <a:buFontTx/>
                <a:buNone/>
              </a:pPr>
              <a:t>18</a:t>
            </a:fld>
            <a:endParaRPr lang="hu-HU" altLang="en-US" sz="1300">
              <a:latin typeface="Arial" panose="020B0604020202020204" pitchFamily="34" charset="0"/>
              <a:cs typeface="Arial Unicode MS" charset="0"/>
            </a:endParaRPr>
          </a:p>
        </p:txBody>
      </p:sp>
      <p:sp>
        <p:nvSpPr>
          <p:cNvPr id="40963" name="Text Box 1">
            <a:extLst>
              <a:ext uri="{FF2B5EF4-FFF2-40B4-BE49-F238E27FC236}">
                <a16:creationId xmlns:a16="http://schemas.microsoft.com/office/drawing/2014/main" id="{15BC1870-4C8A-F1FA-38D2-EF422F573038}"/>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8BEE591-B9C4-4670-BFD5-0E171ABBD666}" type="slidenum">
              <a:rPr lang="hu-HU" altLang="en-US" sz="1300">
                <a:latin typeface="Arial" panose="020B0604020202020204" pitchFamily="34" charset="0"/>
                <a:cs typeface="Arial Unicode MS" charset="0"/>
              </a:rPr>
              <a:pPr algn="r" eaLnBrk="1" hangingPunct="1">
                <a:spcBef>
                  <a:spcPct val="0"/>
                </a:spcBef>
                <a:buClrTx/>
                <a:buFontTx/>
                <a:buNone/>
              </a:pPr>
              <a:t>18</a:t>
            </a:fld>
            <a:endParaRPr lang="hu-HU" altLang="en-US" sz="1300">
              <a:latin typeface="Arial" panose="020B0604020202020204" pitchFamily="34" charset="0"/>
              <a:cs typeface="Arial Unicode MS" charset="0"/>
            </a:endParaRPr>
          </a:p>
        </p:txBody>
      </p:sp>
      <p:sp>
        <p:nvSpPr>
          <p:cNvPr id="40964" name="Rectangle 2">
            <a:extLst>
              <a:ext uri="{FF2B5EF4-FFF2-40B4-BE49-F238E27FC236}">
                <a16:creationId xmlns:a16="http://schemas.microsoft.com/office/drawing/2014/main" id="{983B0E86-2738-5521-9E2E-3F9EB440040B}"/>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40965" name="Text Box 3">
            <a:extLst>
              <a:ext uri="{FF2B5EF4-FFF2-40B4-BE49-F238E27FC236}">
                <a16:creationId xmlns:a16="http://schemas.microsoft.com/office/drawing/2014/main" id="{12907E91-DA91-BEE1-8EF0-627BAE2B7E49}"/>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8">
            <a:extLst>
              <a:ext uri="{FF2B5EF4-FFF2-40B4-BE49-F238E27FC236}">
                <a16:creationId xmlns:a16="http://schemas.microsoft.com/office/drawing/2014/main" id="{E081C41B-8BD3-B40D-B476-CCF5ECB26BA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51632545-B3CC-47A9-B465-8EDF02C00D88}" type="slidenum">
              <a:rPr lang="hu-HU" altLang="en-US" sz="1300" smtClean="0">
                <a:latin typeface="Arial" panose="020B0604020202020204" pitchFamily="34" charset="0"/>
                <a:cs typeface="Arial Unicode MS" charset="0"/>
              </a:rPr>
              <a:pPr>
                <a:spcBef>
                  <a:spcPct val="0"/>
                </a:spcBef>
                <a:buClrTx/>
                <a:buFontTx/>
                <a:buNone/>
              </a:pPr>
              <a:t>20</a:t>
            </a:fld>
            <a:endParaRPr lang="hu-HU" altLang="en-US" sz="1300">
              <a:latin typeface="Arial" panose="020B0604020202020204" pitchFamily="34" charset="0"/>
              <a:cs typeface="Arial Unicode MS" charset="0"/>
            </a:endParaRPr>
          </a:p>
        </p:txBody>
      </p:sp>
      <p:sp>
        <p:nvSpPr>
          <p:cNvPr id="44035" name="Rectangle 1">
            <a:extLst>
              <a:ext uri="{FF2B5EF4-FFF2-40B4-BE49-F238E27FC236}">
                <a16:creationId xmlns:a16="http://schemas.microsoft.com/office/drawing/2014/main" id="{D6E35D49-CA1F-0124-3083-FC8661CA33FB}"/>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44036" name="Rectangle 2">
            <a:extLst>
              <a:ext uri="{FF2B5EF4-FFF2-40B4-BE49-F238E27FC236}">
                <a16:creationId xmlns:a16="http://schemas.microsoft.com/office/drawing/2014/main" id="{D99D613C-8931-0E98-DD2E-890A2A28537C}"/>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8">
            <a:extLst>
              <a:ext uri="{FF2B5EF4-FFF2-40B4-BE49-F238E27FC236}">
                <a16:creationId xmlns:a16="http://schemas.microsoft.com/office/drawing/2014/main" id="{2D73D945-1C83-2B18-8D16-73761C5A4D5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498AF78E-0E17-46A5-92FF-EF9344BFA2C9}" type="slidenum">
              <a:rPr lang="hu-HU" altLang="en-US" sz="1300" smtClean="0">
                <a:latin typeface="Arial" panose="020B0604020202020204" pitchFamily="34" charset="0"/>
                <a:cs typeface="Arial Unicode MS" charset="0"/>
              </a:rPr>
              <a:pPr>
                <a:spcBef>
                  <a:spcPct val="0"/>
                </a:spcBef>
                <a:buClrTx/>
                <a:buFontTx/>
                <a:buNone/>
              </a:pPr>
              <a:t>21</a:t>
            </a:fld>
            <a:endParaRPr lang="hu-HU" altLang="en-US" sz="1300">
              <a:latin typeface="Arial" panose="020B0604020202020204" pitchFamily="34" charset="0"/>
              <a:cs typeface="Arial Unicode MS" charset="0"/>
            </a:endParaRPr>
          </a:p>
        </p:txBody>
      </p:sp>
      <p:sp>
        <p:nvSpPr>
          <p:cNvPr id="46083" name="Text Box 1">
            <a:extLst>
              <a:ext uri="{FF2B5EF4-FFF2-40B4-BE49-F238E27FC236}">
                <a16:creationId xmlns:a16="http://schemas.microsoft.com/office/drawing/2014/main" id="{B29691FF-6FC3-0456-E692-9C047CCF7DCB}"/>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54148C9-292A-43F0-A15D-416030684BB3}" type="slidenum">
              <a:rPr lang="hu-HU" altLang="en-US" sz="1300">
                <a:latin typeface="Arial" panose="020B0604020202020204" pitchFamily="34" charset="0"/>
                <a:cs typeface="Arial Unicode MS" charset="0"/>
              </a:rPr>
              <a:pPr algn="r" eaLnBrk="1" hangingPunct="1">
                <a:spcBef>
                  <a:spcPct val="0"/>
                </a:spcBef>
                <a:buClrTx/>
                <a:buFontTx/>
                <a:buNone/>
              </a:pPr>
              <a:t>21</a:t>
            </a:fld>
            <a:endParaRPr lang="hu-HU" altLang="en-US" sz="1300">
              <a:latin typeface="Arial" panose="020B0604020202020204" pitchFamily="34" charset="0"/>
              <a:cs typeface="Arial Unicode MS" charset="0"/>
            </a:endParaRPr>
          </a:p>
        </p:txBody>
      </p:sp>
      <p:sp>
        <p:nvSpPr>
          <p:cNvPr id="46084" name="Rectangle 2">
            <a:extLst>
              <a:ext uri="{FF2B5EF4-FFF2-40B4-BE49-F238E27FC236}">
                <a16:creationId xmlns:a16="http://schemas.microsoft.com/office/drawing/2014/main" id="{DC1C408F-B6E1-2689-09D3-AAD423C14BB3}"/>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46085" name="Text Box 3">
            <a:extLst>
              <a:ext uri="{FF2B5EF4-FFF2-40B4-BE49-F238E27FC236}">
                <a16:creationId xmlns:a16="http://schemas.microsoft.com/office/drawing/2014/main" id="{79351E9D-601D-893F-86CA-840CC24DED9D}"/>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8">
            <a:extLst>
              <a:ext uri="{FF2B5EF4-FFF2-40B4-BE49-F238E27FC236}">
                <a16:creationId xmlns:a16="http://schemas.microsoft.com/office/drawing/2014/main" id="{5696A6C0-EABB-C277-9D82-7052D3EDBF0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25ED8360-5DD9-45F5-B299-C3DA138CA1B3}" type="slidenum">
              <a:rPr lang="hu-HU" altLang="en-US" sz="1300" smtClean="0">
                <a:latin typeface="Arial" panose="020B0604020202020204" pitchFamily="34" charset="0"/>
                <a:cs typeface="Arial Unicode MS" charset="0"/>
              </a:rPr>
              <a:pPr>
                <a:spcBef>
                  <a:spcPct val="0"/>
                </a:spcBef>
                <a:buClrTx/>
                <a:buFontTx/>
                <a:buNone/>
              </a:pPr>
              <a:t>22</a:t>
            </a:fld>
            <a:endParaRPr lang="hu-HU" altLang="en-US" sz="1300">
              <a:latin typeface="Arial" panose="020B0604020202020204" pitchFamily="34" charset="0"/>
              <a:cs typeface="Arial Unicode MS" charset="0"/>
            </a:endParaRPr>
          </a:p>
        </p:txBody>
      </p:sp>
      <p:sp>
        <p:nvSpPr>
          <p:cNvPr id="48131" name="Rectangle 1">
            <a:extLst>
              <a:ext uri="{FF2B5EF4-FFF2-40B4-BE49-F238E27FC236}">
                <a16:creationId xmlns:a16="http://schemas.microsoft.com/office/drawing/2014/main" id="{C3794FE7-6313-CF5F-D669-34B5F7A77B28}"/>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48132" name="Rectangle 2">
            <a:extLst>
              <a:ext uri="{FF2B5EF4-FFF2-40B4-BE49-F238E27FC236}">
                <a16:creationId xmlns:a16="http://schemas.microsoft.com/office/drawing/2014/main" id="{B3A8ABF5-8C89-67DD-6857-9C7FD7C09196}"/>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16194" y="3569108"/>
            <a:ext cx="8155858" cy="744792"/>
          </a:xfrm>
          <a:noFill/>
          <a:effectLst>
            <a:outerShdw blurRad="50800" dist="25400" dir="2700000" algn="tl" rotWithShape="0">
              <a:prstClr val="black">
                <a:alpha val="40000"/>
              </a:prstClr>
            </a:outerShdw>
          </a:effectLst>
        </p:spPr>
        <p:txBody>
          <a:bodyPr>
            <a:normAutofit/>
          </a:bodyPr>
          <a:lstStyle>
            <a:lvl1pPr algn="ctr">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82603" y="4299154"/>
            <a:ext cx="8218945" cy="656302"/>
          </a:xfrm>
        </p:spPr>
        <p:txBody>
          <a:bodyPr>
            <a:normAutofit/>
          </a:bodyPr>
          <a:lstStyle>
            <a:lvl1pPr marL="0" indent="0" algn="ctr">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4067" y="939635"/>
            <a:ext cx="8259098"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01446" y="1718187"/>
            <a:ext cx="8229600" cy="3030793"/>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41794" y="436033"/>
            <a:ext cx="6289254" cy="725349"/>
          </a:xfrm>
        </p:spPr>
        <p:txBody>
          <a:bodyPr>
            <a:normAutofit/>
          </a:bodyPr>
          <a:lstStyle>
            <a:lvl1pPr algn="l">
              <a:defRPr sz="3600">
                <a:solidFill>
                  <a:srgbClr val="FF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48232" y="1209366"/>
            <a:ext cx="6260693" cy="3508626"/>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3" y="994316"/>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832494"/>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304891"/>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832494"/>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304891"/>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8/9/2023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drronakpanchal.wordpress.com/" TargetMode="Externa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docs.mongodb.org/manual/reference/method/db.collection.updat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docs.mongodb.org/manual/reference/operator/update/se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hyperlink" Target="http://docs.mongodb.org/manual/reference/method/db.collection.update/"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9.w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11.wmf"/><Relationship Id="rId5" Type="http://schemas.openxmlformats.org/officeDocument/2006/relationships/image" Target="../media/image8.jpeg"/><Relationship Id="rId10" Type="http://schemas.openxmlformats.org/officeDocument/2006/relationships/oleObject" Target="../embeddings/oleObject4.bin"/><Relationship Id="rId4" Type="http://schemas.openxmlformats.org/officeDocument/2006/relationships/image" Target="../media/image7.wmf"/><Relationship Id="rId9" Type="http://schemas.openxmlformats.org/officeDocument/2006/relationships/image" Target="../media/image10.w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hyperlink" Target="http://docs.mongodb.org/manual/reference/operator/query/lt/"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hyperlink" Target="https://drronakpanchal.wordpress.com/" TargetMode="External"/><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18" Type="http://schemas.openxmlformats.org/officeDocument/2006/relationships/image" Target="../media/image29.png"/><Relationship Id="rId3" Type="http://schemas.openxmlformats.org/officeDocument/2006/relationships/image" Target="../media/image15.png"/><Relationship Id="rId7" Type="http://schemas.openxmlformats.org/officeDocument/2006/relationships/hyperlink" Target="http://www.mongodb.org/about/production-deployments/" TargetMode="External"/><Relationship Id="rId12" Type="http://schemas.openxmlformats.org/officeDocument/2006/relationships/image" Target="../media/image23.jpeg"/><Relationship Id="rId17"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6.png"/><Relationship Id="rId9" Type="http://schemas.openxmlformats.org/officeDocument/2006/relationships/image" Target="../media/image20.jpe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8929" y="3579327"/>
            <a:ext cx="7883013" cy="774291"/>
          </a:xfrm>
        </p:spPr>
        <p:txBody>
          <a:bodyPr>
            <a:normAutofit/>
          </a:bodyPr>
          <a:lstStyle/>
          <a:p>
            <a:r>
              <a:rPr lang="en-US" dirty="0"/>
              <a:t>Introduction To MongoDB and API</a:t>
            </a:r>
          </a:p>
        </p:txBody>
      </p:sp>
      <p:sp>
        <p:nvSpPr>
          <p:cNvPr id="3" name="Subtitle 2"/>
          <p:cNvSpPr>
            <a:spLocks noGrp="1"/>
          </p:cNvSpPr>
          <p:nvPr>
            <p:ph type="subTitle" idx="1"/>
          </p:nvPr>
        </p:nvSpPr>
        <p:spPr>
          <a:xfrm>
            <a:off x="648929" y="4281128"/>
            <a:ext cx="7883013" cy="829620"/>
          </a:xfrm>
        </p:spPr>
        <p:txBody>
          <a:bodyPr>
            <a:normAutofit fontScale="55000" lnSpcReduction="20000"/>
          </a:bodyPr>
          <a:lstStyle/>
          <a:p>
            <a:r>
              <a:rPr lang="en-US" sz="3300" dirty="0">
                <a:solidFill>
                  <a:schemeClr val="bg1">
                    <a:lumMod val="95000"/>
                  </a:schemeClr>
                </a:solidFill>
              </a:rPr>
              <a:t>Prepared By: </a:t>
            </a:r>
            <a:r>
              <a:rPr lang="en-US" sz="3300" b="1" dirty="0">
                <a:solidFill>
                  <a:schemeClr val="bg1">
                    <a:lumMod val="95000"/>
                  </a:schemeClr>
                </a:solidFill>
              </a:rPr>
              <a:t>Dr. Ronak Panchal </a:t>
            </a:r>
            <a:r>
              <a:rPr lang="en-US" sz="3300" dirty="0">
                <a:solidFill>
                  <a:schemeClr val="bg1">
                    <a:lumMod val="95000"/>
                  </a:schemeClr>
                </a:solidFill>
              </a:rPr>
              <a:t>, </a:t>
            </a:r>
            <a:r>
              <a:rPr lang="en-US" sz="3300" dirty="0" err="1">
                <a:solidFill>
                  <a:schemeClr val="bg1">
                    <a:lumMod val="95000"/>
                  </a:schemeClr>
                </a:solidFill>
              </a:rPr>
              <a:t>Ph.D</a:t>
            </a:r>
            <a:r>
              <a:rPr lang="en-US" sz="3300" dirty="0">
                <a:solidFill>
                  <a:schemeClr val="bg1">
                    <a:lumMod val="95000"/>
                  </a:schemeClr>
                </a:solidFill>
              </a:rPr>
              <a:t> in Computer Science</a:t>
            </a:r>
          </a:p>
          <a:p>
            <a:r>
              <a:rPr lang="en-US" dirty="0">
                <a:solidFill>
                  <a:schemeClr val="bg1">
                    <a:lumMod val="95000"/>
                  </a:schemeClr>
                </a:solidFill>
              </a:rPr>
              <a:t>IT Project Manager, Cognizant, Pune</a:t>
            </a:r>
          </a:p>
          <a:p>
            <a:r>
              <a:rPr lang="en-US" dirty="0">
                <a:solidFill>
                  <a:schemeClr val="bg1">
                    <a:lumMod val="95000"/>
                  </a:schemeClr>
                </a:solidFill>
              </a:rPr>
              <a:t>Website blog: </a:t>
            </a:r>
            <a:r>
              <a:rPr lang="en-US" dirty="0">
                <a:hlinkClick r:id="rId2"/>
              </a:rPr>
              <a:t>http://drronakpanchal.wordpress.com</a:t>
            </a:r>
            <a:endParaRPr lang="en-US" dirty="0"/>
          </a:p>
          <a:p>
            <a:endParaRPr lang="en-US" dirty="0"/>
          </a:p>
          <a:p>
            <a:endParaRPr lang="en-US" dirty="0"/>
          </a:p>
        </p:txBody>
      </p:sp>
      <p:pic>
        <p:nvPicPr>
          <p:cNvPr id="1030" name="Picture 6" descr="mongodb-logo - Macizo Technologies">
            <a:extLst>
              <a:ext uri="{FF2B5EF4-FFF2-40B4-BE49-F238E27FC236}">
                <a16:creationId xmlns:a16="http://schemas.microsoft.com/office/drawing/2014/main" id="{C653E074-F3E3-4E84-64BA-75C6DEFBF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581" y="178805"/>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Your First API With Node.js and Express | by Alpesh Patel | C# Programming  | Medium">
            <a:extLst>
              <a:ext uri="{FF2B5EF4-FFF2-40B4-BE49-F238E27FC236}">
                <a16:creationId xmlns:a16="http://schemas.microsoft.com/office/drawing/2014/main" id="{75E36ECE-FD79-089A-4E68-FDFA0618C3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910" r="16442"/>
          <a:stretch/>
        </p:blipFill>
        <p:spPr bwMode="auto">
          <a:xfrm>
            <a:off x="6345330" y="500673"/>
            <a:ext cx="2747039" cy="183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8F2F1-3CAA-A424-D967-B5E8C58F3AE9}"/>
              </a:ext>
            </a:extLst>
          </p:cNvPr>
          <p:cNvSpPr>
            <a:spLocks noGrp="1"/>
          </p:cNvSpPr>
          <p:nvPr>
            <p:ph type="title"/>
          </p:nvPr>
        </p:nvSpPr>
        <p:spPr/>
        <p:txBody>
          <a:bodyPr/>
          <a:lstStyle/>
          <a:p>
            <a:r>
              <a:rPr lang="en-US" dirty="0"/>
              <a:t>Why </a:t>
            </a:r>
            <a:r>
              <a:rPr lang="en-US" dirty="0" err="1"/>
              <a:t>mongoDB</a:t>
            </a:r>
            <a:r>
              <a:rPr lang="en-US" dirty="0"/>
              <a:t>?</a:t>
            </a:r>
            <a:endParaRPr lang="en-IN" dirty="0"/>
          </a:p>
        </p:txBody>
      </p:sp>
      <p:sp>
        <p:nvSpPr>
          <p:cNvPr id="3" name="Content Placeholder 2">
            <a:extLst>
              <a:ext uri="{FF2B5EF4-FFF2-40B4-BE49-F238E27FC236}">
                <a16:creationId xmlns:a16="http://schemas.microsoft.com/office/drawing/2014/main" id="{68BF3452-B7EB-B94E-8DFD-8D0D61BCE3D9}"/>
              </a:ext>
            </a:extLst>
          </p:cNvPr>
          <p:cNvSpPr>
            <a:spLocks noGrp="1"/>
          </p:cNvSpPr>
          <p:nvPr>
            <p:ph idx="1"/>
          </p:nvPr>
        </p:nvSpPr>
        <p:spPr/>
        <p:txBody>
          <a:bodyPr/>
          <a:lstStyle/>
          <a:p>
            <a:endParaRPr lang="en-IN"/>
          </a:p>
        </p:txBody>
      </p:sp>
      <p:pic>
        <p:nvPicPr>
          <p:cNvPr id="5" name="Picture 2">
            <a:extLst>
              <a:ext uri="{FF2B5EF4-FFF2-40B4-BE49-F238E27FC236}">
                <a16:creationId xmlns:a16="http://schemas.microsoft.com/office/drawing/2014/main" id="{7CC8E0C8-873A-9E64-DE70-E953AC794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793" y="1130538"/>
            <a:ext cx="6404663" cy="401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156721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Box 3">
            <a:extLst>
              <a:ext uri="{FF2B5EF4-FFF2-40B4-BE49-F238E27FC236}">
                <a16:creationId xmlns:a16="http://schemas.microsoft.com/office/drawing/2014/main" id="{3836D945-B21A-7D61-E9AB-8FC11EAD4D7B}"/>
              </a:ext>
            </a:extLst>
          </p:cNvPr>
          <p:cNvSpPr txBox="1">
            <a:spLocks noChangeArrowheads="1"/>
          </p:cNvSpPr>
          <p:nvPr/>
        </p:nvSpPr>
        <p:spPr bwMode="auto">
          <a:xfrm>
            <a:off x="1914525" y="1726168"/>
            <a:ext cx="53149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b="1" dirty="0">
                <a:solidFill>
                  <a:srgbClr val="FFFF00"/>
                </a:solidFill>
                <a:latin typeface="Nunito" pitchFamily="2" charset="0"/>
              </a:rPr>
              <a:t>MongoDB provides two types of data models:</a:t>
            </a:r>
            <a:endParaRPr lang="en-IN" altLang="en-US" b="1" dirty="0">
              <a:solidFill>
                <a:srgbClr val="FFFF00"/>
              </a:solidFill>
            </a:endParaRPr>
          </a:p>
        </p:txBody>
      </p:sp>
      <p:graphicFrame>
        <p:nvGraphicFramePr>
          <p:cNvPr id="5" name="Diagram 4">
            <a:extLst>
              <a:ext uri="{FF2B5EF4-FFF2-40B4-BE49-F238E27FC236}">
                <a16:creationId xmlns:a16="http://schemas.microsoft.com/office/drawing/2014/main" id="{EECC881C-7405-B0F7-BF0C-E9B86709E4F4}"/>
              </a:ext>
            </a:extLst>
          </p:cNvPr>
          <p:cNvGraphicFramePr/>
          <p:nvPr>
            <p:extLst>
              <p:ext uri="{D42A27DB-BD31-4B8C-83A1-F6EECF244321}">
                <p14:modId xmlns:p14="http://schemas.microsoft.com/office/powerpoint/2010/main" val="928504643"/>
              </p:ext>
            </p:extLst>
          </p:nvPr>
        </p:nvGraphicFramePr>
        <p:xfrm>
          <a:off x="2431144" y="2095500"/>
          <a:ext cx="457200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a:extLst>
              <a:ext uri="{FF2B5EF4-FFF2-40B4-BE49-F238E27FC236}">
                <a16:creationId xmlns:a16="http://schemas.microsoft.com/office/drawing/2014/main" id="{28A85BF1-18BE-6316-C321-8D6FACBC5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666" t="23334" r="35834" b="18889"/>
          <a:stretch>
            <a:fillRect/>
          </a:stretch>
        </p:blipFill>
        <p:spPr bwMode="auto">
          <a:xfrm>
            <a:off x="4062185" y="940140"/>
            <a:ext cx="45720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Box 5">
            <a:extLst>
              <a:ext uri="{FF2B5EF4-FFF2-40B4-BE49-F238E27FC236}">
                <a16:creationId xmlns:a16="http://schemas.microsoft.com/office/drawing/2014/main" id="{23472AE9-B92B-FE50-5494-518F11027594}"/>
              </a:ext>
            </a:extLst>
          </p:cNvPr>
          <p:cNvSpPr txBox="1">
            <a:spLocks noChangeArrowheads="1"/>
          </p:cNvSpPr>
          <p:nvPr/>
        </p:nvSpPr>
        <p:spPr bwMode="auto">
          <a:xfrm>
            <a:off x="290285" y="1440671"/>
            <a:ext cx="3447144"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buClr>
                <a:srgbClr val="000000"/>
              </a:buClr>
              <a:buSzPct val="100000"/>
              <a:buFont typeface="Times New Roman" panose="02020603050405020304" pitchFamily="18" charset="0"/>
              <a:buNone/>
            </a:pPr>
            <a:r>
              <a:rPr lang="en-US" altLang="en-US" sz="2800" dirty="0">
                <a:solidFill>
                  <a:srgbClr val="FFFF00"/>
                </a:solidFill>
                <a:latin typeface="Nunito" pitchFamily="2" charset="0"/>
              </a:rPr>
              <a:t>In this model, you can have (embed) all the related data in a single document, it is also known as de-normalized data model.</a:t>
            </a:r>
            <a:endParaRPr lang="en-IN" altLang="en-US" sz="2800" dirty="0">
              <a:solidFill>
                <a:srgbClr val="FFFF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5">
            <a:extLst>
              <a:ext uri="{FF2B5EF4-FFF2-40B4-BE49-F238E27FC236}">
                <a16:creationId xmlns:a16="http://schemas.microsoft.com/office/drawing/2014/main" id="{F90C3CE1-CC23-3AB1-F8DC-D5BAB6495DC6}"/>
              </a:ext>
            </a:extLst>
          </p:cNvPr>
          <p:cNvSpPr txBox="1">
            <a:spLocks noChangeArrowheads="1"/>
          </p:cNvSpPr>
          <p:nvPr/>
        </p:nvSpPr>
        <p:spPr bwMode="auto">
          <a:xfrm>
            <a:off x="193959" y="1279865"/>
            <a:ext cx="2469412"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buClr>
                <a:srgbClr val="000000"/>
              </a:buClr>
              <a:buSzPct val="100000"/>
              <a:buFont typeface="Times New Roman" panose="02020603050405020304" pitchFamily="18" charset="0"/>
              <a:buNone/>
            </a:pPr>
            <a:r>
              <a:rPr lang="en-US" altLang="en-US" sz="2000" dirty="0">
                <a:solidFill>
                  <a:srgbClr val="FFFF00"/>
                </a:solidFill>
                <a:latin typeface="Nunito" pitchFamily="2" charset="0"/>
              </a:rPr>
              <a:t>In this model, you can refer the sub documents in the original document, using references. For example, you can re-write the above document in the normalized model as:</a:t>
            </a:r>
            <a:endParaRPr lang="en-IN" altLang="en-US" sz="2000" dirty="0">
              <a:solidFill>
                <a:srgbClr val="FFFF00"/>
              </a:solidFill>
            </a:endParaRPr>
          </a:p>
        </p:txBody>
      </p:sp>
      <p:pic>
        <p:nvPicPr>
          <p:cNvPr id="31747" name="Picture 4">
            <a:extLst>
              <a:ext uri="{FF2B5EF4-FFF2-40B4-BE49-F238E27FC236}">
                <a16:creationId xmlns:a16="http://schemas.microsoft.com/office/drawing/2014/main" id="{25E75E1A-DA58-6095-7D2D-20B6502EA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167" t="17407" r="51666" b="51199"/>
          <a:stretch>
            <a:fillRect/>
          </a:stretch>
        </p:blipFill>
        <p:spPr bwMode="auto">
          <a:xfrm>
            <a:off x="2824088" y="1279865"/>
            <a:ext cx="4560962" cy="379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7">
            <a:extLst>
              <a:ext uri="{FF2B5EF4-FFF2-40B4-BE49-F238E27FC236}">
                <a16:creationId xmlns:a16="http://schemas.microsoft.com/office/drawing/2014/main" id="{51B40915-9396-5B18-C708-BEED1182A9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67" t="48802" r="63543" b="18889"/>
          <a:stretch/>
        </p:blipFill>
        <p:spPr bwMode="auto">
          <a:xfrm>
            <a:off x="5433616" y="1295175"/>
            <a:ext cx="3608784" cy="3764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3">
            <a:extLst>
              <a:ext uri="{FF2B5EF4-FFF2-40B4-BE49-F238E27FC236}">
                <a16:creationId xmlns:a16="http://schemas.microsoft.com/office/drawing/2014/main" id="{854B5D64-7BBD-C8C3-86A6-A6E351919072}"/>
              </a:ext>
            </a:extLst>
          </p:cNvPr>
          <p:cNvSpPr txBox="1">
            <a:spLocks noChangeArrowheads="1"/>
          </p:cNvSpPr>
          <p:nvPr/>
        </p:nvSpPr>
        <p:spPr bwMode="auto">
          <a:xfrm>
            <a:off x="312057" y="893524"/>
            <a:ext cx="8389258" cy="4346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2">
            <a:spAutoFit/>
          </a:bodyPr>
          <a:lstStyle>
            <a:lvl1pPr marL="285750" indent="-285750">
              <a:spcBef>
                <a:spcPts val="550"/>
              </a:spcBef>
              <a:buClr>
                <a:srgbClr val="000000"/>
              </a:buClr>
              <a:buSzPct val="100000"/>
              <a:buFont typeface="Times New Roman" panose="02020603050405020304" pitchFamily="18" charset="0"/>
              <a:buChar char="•"/>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2F2B20"/>
                </a:solidFill>
                <a:latin typeface="Calibri" panose="020F0502020204030204" pitchFamily="34" charset="0"/>
                <a:ea typeface="Microsoft YaHei" panose="020B0503020204020204" pitchFamily="34" charset="-122"/>
              </a:defRPr>
            </a:lvl9pPr>
          </a:lstStyle>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String</a:t>
            </a:r>
            <a:r>
              <a:rPr lang="en-US" altLang="en-US" sz="1350" dirty="0">
                <a:solidFill>
                  <a:srgbClr val="FFFF00"/>
                </a:solidFill>
                <a:latin typeface="Nunito" pitchFamily="2" charset="0"/>
              </a:rPr>
              <a:t> − This is the most commonly used datatype to store the data. String in MongoDB must be UTF-8 valid.</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Integer</a:t>
            </a:r>
            <a:r>
              <a:rPr lang="en-US" altLang="en-US" sz="1350" dirty="0">
                <a:solidFill>
                  <a:srgbClr val="FFFF00"/>
                </a:solidFill>
                <a:latin typeface="Nunito" pitchFamily="2" charset="0"/>
              </a:rPr>
              <a:t> − This type is used to store a numerical value. Integer can be 32 bit or 64 bit depending upon your server.</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Boolean</a:t>
            </a:r>
            <a:r>
              <a:rPr lang="en-US" altLang="en-US" sz="1350" dirty="0">
                <a:solidFill>
                  <a:srgbClr val="FFFF00"/>
                </a:solidFill>
                <a:latin typeface="Nunito" pitchFamily="2" charset="0"/>
              </a:rPr>
              <a:t> − This type is used to store a </a:t>
            </a:r>
            <a:r>
              <a:rPr lang="en-US" altLang="en-US" sz="1350" dirty="0" err="1">
                <a:solidFill>
                  <a:srgbClr val="FFFF00"/>
                </a:solidFill>
                <a:latin typeface="Nunito" pitchFamily="2" charset="0"/>
              </a:rPr>
              <a:t>boolean</a:t>
            </a:r>
            <a:r>
              <a:rPr lang="en-US" altLang="en-US" sz="1350" dirty="0">
                <a:solidFill>
                  <a:srgbClr val="FFFF00"/>
                </a:solidFill>
                <a:latin typeface="Nunito" pitchFamily="2" charset="0"/>
              </a:rPr>
              <a:t> (true/ false) value.</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Double</a:t>
            </a:r>
            <a:r>
              <a:rPr lang="en-US" altLang="en-US" sz="1350" dirty="0">
                <a:solidFill>
                  <a:srgbClr val="FFFF00"/>
                </a:solidFill>
                <a:latin typeface="Nunito" pitchFamily="2" charset="0"/>
              </a:rPr>
              <a:t> − This type is used to store floating point values.</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Min/ Max keys</a:t>
            </a:r>
            <a:r>
              <a:rPr lang="en-US" altLang="en-US" sz="1350" dirty="0">
                <a:solidFill>
                  <a:srgbClr val="FFFF00"/>
                </a:solidFill>
                <a:latin typeface="Nunito" pitchFamily="2" charset="0"/>
              </a:rPr>
              <a:t> − This type is used to compare a value against the lowest and highest BSON elements.</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Arrays</a:t>
            </a:r>
            <a:r>
              <a:rPr lang="en-US" altLang="en-US" sz="1350" dirty="0">
                <a:solidFill>
                  <a:srgbClr val="FFFF00"/>
                </a:solidFill>
                <a:latin typeface="Nunito" pitchFamily="2" charset="0"/>
              </a:rPr>
              <a:t> − This type is used to store arrays or list or multiple values into one key.</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Timestamp</a:t>
            </a:r>
            <a:r>
              <a:rPr lang="en-US" altLang="en-US" sz="1350" dirty="0">
                <a:solidFill>
                  <a:srgbClr val="FFFF00"/>
                </a:solidFill>
                <a:latin typeface="Nunito" pitchFamily="2" charset="0"/>
              </a:rPr>
              <a:t> − </a:t>
            </a:r>
            <a:r>
              <a:rPr lang="en-US" altLang="en-US" sz="1350" dirty="0" err="1">
                <a:solidFill>
                  <a:srgbClr val="FFFF00"/>
                </a:solidFill>
                <a:latin typeface="Nunito" pitchFamily="2" charset="0"/>
              </a:rPr>
              <a:t>ctimestamp</a:t>
            </a:r>
            <a:r>
              <a:rPr lang="en-US" altLang="en-US" sz="1350" dirty="0">
                <a:solidFill>
                  <a:srgbClr val="FFFF00"/>
                </a:solidFill>
                <a:latin typeface="Nunito" pitchFamily="2" charset="0"/>
              </a:rPr>
              <a:t>. This can be handy for recording when a document has been modified or added.</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Object</a:t>
            </a:r>
            <a:r>
              <a:rPr lang="en-US" altLang="en-US" sz="1350" dirty="0">
                <a:solidFill>
                  <a:srgbClr val="FFFF00"/>
                </a:solidFill>
                <a:latin typeface="Nunito" pitchFamily="2" charset="0"/>
              </a:rPr>
              <a:t> − This datatype is used for embedded documents.</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Null</a:t>
            </a:r>
            <a:r>
              <a:rPr lang="en-US" altLang="en-US" sz="1350" dirty="0">
                <a:solidFill>
                  <a:srgbClr val="FFFF00"/>
                </a:solidFill>
                <a:latin typeface="Nunito" pitchFamily="2" charset="0"/>
              </a:rPr>
              <a:t> − This type is used to store a Null value.</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Symbol</a:t>
            </a:r>
            <a:r>
              <a:rPr lang="en-US" altLang="en-US" sz="1350" dirty="0">
                <a:solidFill>
                  <a:srgbClr val="FFFF00"/>
                </a:solidFill>
                <a:latin typeface="Nunito" pitchFamily="2" charset="0"/>
              </a:rPr>
              <a:t> − This datatype is used identically to a string; however, it's generally reserved for languages that use a specific symbol type.</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Date </a:t>
            </a:r>
            <a:r>
              <a:rPr lang="en-US" altLang="en-US" sz="1350" dirty="0">
                <a:solidFill>
                  <a:srgbClr val="FFFF00"/>
                </a:solidFill>
                <a:latin typeface="Nunito" pitchFamily="2" charset="0"/>
              </a:rPr>
              <a:t>− This datatype is used to store the current date or time in UNIX time format. You can specify your own date time by creating object of Date and passing day, month, year into it.</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Object ID</a:t>
            </a:r>
            <a:r>
              <a:rPr lang="en-US" altLang="en-US" sz="1350" dirty="0">
                <a:solidFill>
                  <a:srgbClr val="FFFF00"/>
                </a:solidFill>
                <a:latin typeface="Nunito" pitchFamily="2" charset="0"/>
              </a:rPr>
              <a:t> − This datatype is used to store the document’s ID.</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Binary data</a:t>
            </a:r>
            <a:r>
              <a:rPr lang="en-US" altLang="en-US" sz="1350" dirty="0">
                <a:solidFill>
                  <a:srgbClr val="FFFF00"/>
                </a:solidFill>
                <a:latin typeface="Nunito" pitchFamily="2" charset="0"/>
              </a:rPr>
              <a:t> − This datatype is used to store binary data.</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Code</a:t>
            </a:r>
            <a:r>
              <a:rPr lang="en-US" altLang="en-US" sz="1350" dirty="0">
                <a:solidFill>
                  <a:srgbClr val="FFFF00"/>
                </a:solidFill>
                <a:latin typeface="Nunito" pitchFamily="2" charset="0"/>
              </a:rPr>
              <a:t> − This datatype is used to store JavaScript code into the document.</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Regular expression</a:t>
            </a:r>
            <a:r>
              <a:rPr lang="en-US" altLang="en-US" sz="1350" dirty="0">
                <a:solidFill>
                  <a:srgbClr val="FFFF00"/>
                </a:solidFill>
                <a:latin typeface="Nunito" pitchFamily="2" charset="0"/>
              </a:rPr>
              <a:t> − This datatype is used to store regular expression.</a:t>
            </a:r>
          </a:p>
        </p:txBody>
      </p:sp>
      <p:sp>
        <p:nvSpPr>
          <p:cNvPr id="32771" name="TextBox 5">
            <a:extLst>
              <a:ext uri="{FF2B5EF4-FFF2-40B4-BE49-F238E27FC236}">
                <a16:creationId xmlns:a16="http://schemas.microsoft.com/office/drawing/2014/main" id="{40741C1A-5235-D57C-3912-14A26EB36174}"/>
              </a:ext>
            </a:extLst>
          </p:cNvPr>
          <p:cNvSpPr txBox="1">
            <a:spLocks noChangeArrowheads="1"/>
          </p:cNvSpPr>
          <p:nvPr/>
        </p:nvSpPr>
        <p:spPr bwMode="auto">
          <a:xfrm>
            <a:off x="1714500" y="27385"/>
            <a:ext cx="34290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sz="1350" b="1" dirty="0">
                <a:solidFill>
                  <a:srgbClr val="000000"/>
                </a:solidFill>
                <a:latin typeface="Nunito" pitchFamily="2" charset="0"/>
              </a:rPr>
              <a:t>MongoDB supports many datatypes</a:t>
            </a:r>
            <a:endParaRPr lang="en-IN" altLang="en-US" sz="135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1">
            <a:extLst>
              <a:ext uri="{FF2B5EF4-FFF2-40B4-BE49-F238E27FC236}">
                <a16:creationId xmlns:a16="http://schemas.microsoft.com/office/drawing/2014/main" id="{B7AA7890-6BC4-FF4D-FDFB-D83229973654}"/>
              </a:ext>
            </a:extLst>
          </p:cNvPr>
          <p:cNvSpPr txBox="1">
            <a:spLocks noChangeArrowheads="1"/>
          </p:cNvSpPr>
          <p:nvPr/>
        </p:nvSpPr>
        <p:spPr bwMode="auto">
          <a:xfrm>
            <a:off x="1485900" y="205979"/>
            <a:ext cx="5713810" cy="85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450" dirty="0">
                <a:solidFill>
                  <a:srgbClr val="FFFF00"/>
                </a:solidFill>
                <a:latin typeface="Cambria" panose="02040503050406030204" pitchFamily="18" charset="0"/>
              </a:rPr>
              <a:t>SQL Vs MongoDB</a:t>
            </a:r>
          </a:p>
        </p:txBody>
      </p:sp>
      <p:graphicFrame>
        <p:nvGraphicFramePr>
          <p:cNvPr id="19458" name="Group 2">
            <a:extLst>
              <a:ext uri="{FF2B5EF4-FFF2-40B4-BE49-F238E27FC236}">
                <a16:creationId xmlns:a16="http://schemas.microsoft.com/office/drawing/2014/main" id="{C367BFD3-DF33-EB3F-9B74-21FF792F7F61}"/>
              </a:ext>
            </a:extLst>
          </p:cNvPr>
          <p:cNvGraphicFramePr>
            <a:graphicFrameLocks noGrp="1"/>
          </p:cNvGraphicFramePr>
          <p:nvPr/>
        </p:nvGraphicFramePr>
        <p:xfrm>
          <a:off x="1485900" y="1200150"/>
          <a:ext cx="5544741" cy="3840839"/>
        </p:xfrm>
        <a:graphic>
          <a:graphicData uri="http://schemas.openxmlformats.org/drawingml/2006/table">
            <a:tbl>
              <a:tblPr/>
              <a:tblGrid>
                <a:gridCol w="2772966">
                  <a:extLst>
                    <a:ext uri="{9D8B030D-6E8A-4147-A177-3AD203B41FA5}">
                      <a16:colId xmlns:a16="http://schemas.microsoft.com/office/drawing/2014/main" val="20000"/>
                    </a:ext>
                  </a:extLst>
                </a:gridCol>
                <a:gridCol w="2771775">
                  <a:extLst>
                    <a:ext uri="{9D8B030D-6E8A-4147-A177-3AD203B41FA5}">
                      <a16:colId xmlns:a16="http://schemas.microsoft.com/office/drawing/2014/main" val="20001"/>
                    </a:ext>
                  </a:extLst>
                </a:gridCol>
              </a:tblGrid>
              <a:tr h="48220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SQL Concepts</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dirty="0">
                          <a:ln>
                            <a:noFill/>
                          </a:ln>
                          <a:solidFill>
                            <a:srgbClr val="FFFFFF"/>
                          </a:solidFill>
                          <a:effectLst/>
                          <a:latin typeface="Calibri" pitchFamily="32" charset="0"/>
                          <a:ea typeface="Microsoft YaHei" pitchFamily="32" charset="-122"/>
                        </a:rPr>
                        <a:t>MongoDB  Concepts</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dirty="0">
                        <a:ln>
                          <a:noFill/>
                        </a:ln>
                        <a:solidFill>
                          <a:srgbClr val="FFFFFF"/>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extLst>
                  <a:ext uri="{0D108BD9-81ED-4DB2-BD59-A6C34878D82A}">
                    <a16:rowId xmlns:a16="http://schemas.microsoft.com/office/drawing/2014/main" val="10000"/>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database</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database</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table</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Collection</a:t>
                      </a:r>
                    </a:p>
                  </a:txBody>
                  <a:tcPr marL="67500" marR="67500" marT="38529" marB="35100" anchor="ctr"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48220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Row</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Document 0r BSON  Document</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3"/>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Column</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Field</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4"/>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Index</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Index</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5"/>
                  </a:ext>
                </a:extLst>
              </a:tr>
              <a:tr h="48220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Table Join</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Embedded documents &amp; Linking</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6"/>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Primary key</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Primary Key</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7"/>
                  </a:ext>
                </a:extLst>
              </a:tr>
              <a:tr h="688181">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Specify any unique column or column combination as primary key.</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In MongoDB, the primary key is automatically set to the </a:t>
                      </a:r>
                      <a:r>
                        <a:rPr kumimoji="0" lang="en-US" sz="1400" b="0" i="1" u="none" strike="noStrike" cap="none" normalizeH="0" baseline="0" dirty="0">
                          <a:ln>
                            <a:noFill/>
                          </a:ln>
                          <a:solidFill>
                            <a:srgbClr val="CCCCFF"/>
                          </a:solidFill>
                          <a:effectLst/>
                          <a:latin typeface="Calibri" pitchFamily="32" charset="0"/>
                          <a:ea typeface="Microsoft YaHei" pitchFamily="32" charset="-122"/>
                          <a:hlinkClick r:id="rId3"/>
                        </a:rPr>
                        <a:t>_id</a:t>
                      </a:r>
                      <a:r>
                        <a:rPr kumimoji="0" lang="en-US" sz="1400" b="0" i="0" u="none" strike="noStrike" cap="none" normalizeH="0" baseline="0" dirty="0">
                          <a:ln>
                            <a:noFill/>
                          </a:ln>
                          <a:solidFill>
                            <a:srgbClr val="000000"/>
                          </a:solidFill>
                          <a:effectLst/>
                          <a:latin typeface="Calibri" pitchFamily="32" charset="0"/>
                          <a:ea typeface="Microsoft YaHei" pitchFamily="32" charset="-122"/>
                        </a:rPr>
                        <a:t> field.</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7878DE"/>
                    </a:solidFill>
                  </a:tcPr>
                </a:tc>
                <a:extLst>
                  <a:ext uri="{0D108BD9-81ED-4DB2-BD59-A6C34878D82A}">
                    <a16:rowId xmlns:a16="http://schemas.microsoft.com/office/drawing/2014/main" val="10008"/>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aggregation (e.g. group by)</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aggregation pipeline</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9"/>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1">
            <a:extLst>
              <a:ext uri="{FF2B5EF4-FFF2-40B4-BE49-F238E27FC236}">
                <a16:creationId xmlns:a16="http://schemas.microsoft.com/office/drawing/2014/main" id="{8C22113D-8AD7-94FF-45C3-C4DD66DCB5F4}"/>
              </a:ext>
            </a:extLst>
          </p:cNvPr>
          <p:cNvSpPr txBox="1">
            <a:spLocks noChangeArrowheads="1"/>
          </p:cNvSpPr>
          <p:nvPr/>
        </p:nvSpPr>
        <p:spPr bwMode="auto">
          <a:xfrm>
            <a:off x="1485900" y="205979"/>
            <a:ext cx="5713810" cy="85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075">
                <a:solidFill>
                  <a:srgbClr val="675E47"/>
                </a:solidFill>
                <a:latin typeface="Cambria" panose="02040503050406030204" pitchFamily="18" charset="0"/>
              </a:rPr>
              <a:t>Executables</a:t>
            </a:r>
            <a:br>
              <a:rPr lang="en-US" altLang="en-US" sz="3075">
                <a:solidFill>
                  <a:srgbClr val="675E47"/>
                </a:solidFill>
                <a:latin typeface="Cambria" panose="02040503050406030204" pitchFamily="18" charset="0"/>
              </a:rPr>
            </a:br>
            <a:endParaRPr lang="en-US" altLang="en-US" sz="3075">
              <a:solidFill>
                <a:srgbClr val="675E47"/>
              </a:solidFill>
              <a:latin typeface="Cambria" panose="02040503050406030204" pitchFamily="18" charset="0"/>
            </a:endParaRPr>
          </a:p>
        </p:txBody>
      </p:sp>
      <p:graphicFrame>
        <p:nvGraphicFramePr>
          <p:cNvPr id="20482" name="Group 2">
            <a:extLst>
              <a:ext uri="{FF2B5EF4-FFF2-40B4-BE49-F238E27FC236}">
                <a16:creationId xmlns:a16="http://schemas.microsoft.com/office/drawing/2014/main" id="{23D98572-A244-6596-6C78-6C5BC2BA8E3A}"/>
              </a:ext>
            </a:extLst>
          </p:cNvPr>
          <p:cNvGraphicFramePr>
            <a:graphicFrameLocks noGrp="1"/>
          </p:cNvGraphicFramePr>
          <p:nvPr/>
        </p:nvGraphicFramePr>
        <p:xfrm>
          <a:off x="1485900" y="1200150"/>
          <a:ext cx="6173391" cy="2031354"/>
        </p:xfrm>
        <a:graphic>
          <a:graphicData uri="http://schemas.openxmlformats.org/drawingml/2006/table">
            <a:tbl>
              <a:tblPr/>
              <a:tblGrid>
                <a:gridCol w="1543050">
                  <a:extLst>
                    <a:ext uri="{9D8B030D-6E8A-4147-A177-3AD203B41FA5}">
                      <a16:colId xmlns:a16="http://schemas.microsoft.com/office/drawing/2014/main" val="20000"/>
                    </a:ext>
                  </a:extLst>
                </a:gridCol>
                <a:gridCol w="1544241">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543050">
                  <a:extLst>
                    <a:ext uri="{9D8B030D-6E8A-4147-A177-3AD203B41FA5}">
                      <a16:colId xmlns:a16="http://schemas.microsoft.com/office/drawing/2014/main" val="20003"/>
                    </a:ext>
                  </a:extLst>
                </a:gridCol>
              </a:tblGrid>
              <a:tr h="48220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a:ln>
                          <a:noFill/>
                        </a:ln>
                        <a:solidFill>
                          <a:srgbClr val="FFFFFF"/>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Oracle</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a:ln>
                          <a:noFill/>
                        </a:ln>
                        <a:solidFill>
                          <a:srgbClr val="FFFFFF"/>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MySQL</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dirty="0">
                          <a:ln>
                            <a:noFill/>
                          </a:ln>
                          <a:solidFill>
                            <a:srgbClr val="FFFFFF"/>
                          </a:solidFill>
                          <a:effectLst/>
                          <a:latin typeface="Calibri" pitchFamily="32" charset="0"/>
                          <a:ea typeface="Microsoft YaHei" pitchFamily="32" charset="-122"/>
                        </a:rPr>
                        <a:t>MongoDB</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dirty="0">
                        <a:ln>
                          <a:noFill/>
                        </a:ln>
                        <a:solidFill>
                          <a:srgbClr val="FFFFFF"/>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extLst>
                  <a:ext uri="{0D108BD9-81ED-4DB2-BD59-A6C34878D82A}">
                    <a16:rowId xmlns:a16="http://schemas.microsoft.com/office/drawing/2014/main" val="10000"/>
                  </a:ext>
                </a:extLst>
              </a:tr>
              <a:tr h="48220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Database Server</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oracle</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mysqld</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CCCCFF"/>
                          </a:solidFill>
                          <a:effectLst/>
                          <a:latin typeface="Calibri" pitchFamily="32" charset="0"/>
                          <a:ea typeface="Microsoft YaHei" pitchFamily="32" charset="-122"/>
                          <a:hlinkClick r:id="rId3"/>
                        </a:rPr>
                        <a:t>mongod</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000000"/>
                    </a:solidFill>
                  </a:tcPr>
                </a:tc>
                <a:extLst>
                  <a:ext uri="{0D108BD9-81ED-4DB2-BD59-A6C34878D82A}">
                    <a16:rowId xmlns:a16="http://schemas.microsoft.com/office/drawing/2014/main" val="10001"/>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48220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Database Client</a:t>
                      </a:r>
                    </a:p>
                  </a:txBody>
                  <a:tcPr marL="67500" marR="67500" marT="38529" marB="35100" anchor="ctr"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sqlplus</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anchor="ctr"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mysql</a:t>
                      </a:r>
                    </a:p>
                  </a:txBody>
                  <a:tcPr marL="67500" marR="67500" marT="38529" marB="35100" anchor="ctr"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CCCCFF"/>
                          </a:solidFill>
                          <a:effectLst/>
                          <a:latin typeface="Calibri" pitchFamily="32" charset="0"/>
                          <a:ea typeface="Microsoft YaHei" pitchFamily="32" charset="-122"/>
                          <a:hlinkClick r:id="rId4"/>
                        </a:rPr>
                        <a:t>mongo</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000000"/>
                    </a:solidFill>
                  </a:tcPr>
                </a:tc>
                <a:extLst>
                  <a:ext uri="{0D108BD9-81ED-4DB2-BD59-A6C34878D82A}">
                    <a16:rowId xmlns:a16="http://schemas.microsoft.com/office/drawing/2014/main" val="10003"/>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4"/>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1">
            <a:extLst>
              <a:ext uri="{FF2B5EF4-FFF2-40B4-BE49-F238E27FC236}">
                <a16:creationId xmlns:a16="http://schemas.microsoft.com/office/drawing/2014/main" id="{5F0961EE-78CB-FF9E-16E3-9A6B88ACED96}"/>
              </a:ext>
            </a:extLst>
          </p:cNvPr>
          <p:cNvSpPr txBox="1">
            <a:spLocks noChangeArrowheads="1"/>
          </p:cNvSpPr>
          <p:nvPr/>
        </p:nvSpPr>
        <p:spPr bwMode="auto">
          <a:xfrm>
            <a:off x="1485900" y="170260"/>
            <a:ext cx="5715000" cy="927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37891" name="Text Box 2">
            <a:extLst>
              <a:ext uri="{FF2B5EF4-FFF2-40B4-BE49-F238E27FC236}">
                <a16:creationId xmlns:a16="http://schemas.microsoft.com/office/drawing/2014/main" id="{51EA7103-1AE6-3A73-02E5-96946368DED8}"/>
              </a:ext>
            </a:extLst>
          </p:cNvPr>
          <p:cNvSpPr txBox="1">
            <a:spLocks noChangeArrowheads="1"/>
          </p:cNvSpPr>
          <p:nvPr/>
        </p:nvSpPr>
        <p:spPr bwMode="auto">
          <a:xfrm>
            <a:off x="1485900" y="1200150"/>
            <a:ext cx="57150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39725" indent="-228600">
              <a:spcBef>
                <a:spcPts val="5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
                <a:srgbClr val="A9A57C"/>
              </a:buClr>
              <a:buFont typeface="Arial" panose="020B0604020202020204" pitchFamily="34" charset="0"/>
              <a:buChar char="•"/>
            </a:pPr>
            <a:r>
              <a:rPr lang="en-US" altLang="en-US" sz="2700" dirty="0">
                <a:solidFill>
                  <a:srgbClr val="FFFF00"/>
                </a:solidFill>
              </a:rPr>
              <a:t>MongoDB Vs Relational DBMS</a:t>
            </a:r>
          </a:p>
          <a:p>
            <a:pPr eaLnBrk="1" hangingPunct="1">
              <a:buClr>
                <a:srgbClr val="A9A57C"/>
              </a:buClr>
              <a:buFont typeface="Arial" panose="020B0604020202020204" pitchFamily="34" charset="0"/>
              <a:buNone/>
            </a:pPr>
            <a:endParaRPr lang="en-US" altLang="en-US" sz="1650" dirty="0">
              <a:solidFill>
                <a:srgbClr val="FFFF00"/>
              </a:solidFill>
            </a:endParaRPr>
          </a:p>
          <a:p>
            <a:pPr eaLnBrk="1" hangingPunct="1">
              <a:buClr>
                <a:srgbClr val="A9A57C"/>
              </a:buClr>
              <a:buFont typeface="Arial" panose="020B0604020202020204" pitchFamily="34" charset="0"/>
              <a:buChar char="•"/>
            </a:pPr>
            <a:r>
              <a:rPr lang="en-US" altLang="en-US" sz="1650" dirty="0">
                <a:solidFill>
                  <a:srgbClr val="FFFF00"/>
                </a:solidFill>
              </a:rPr>
              <a:t>Collection vs table</a:t>
            </a:r>
          </a:p>
          <a:p>
            <a:pPr eaLnBrk="1" hangingPunct="1">
              <a:buClr>
                <a:srgbClr val="A9A57C"/>
              </a:buClr>
              <a:buFont typeface="Arial" panose="020B0604020202020204" pitchFamily="34" charset="0"/>
              <a:buChar char="•"/>
            </a:pPr>
            <a:r>
              <a:rPr lang="en-US" altLang="en-US" sz="1650" dirty="0">
                <a:solidFill>
                  <a:srgbClr val="FFFF00"/>
                </a:solidFill>
              </a:rPr>
              <a:t>Document vs row </a:t>
            </a:r>
          </a:p>
          <a:p>
            <a:pPr eaLnBrk="1" hangingPunct="1">
              <a:buClr>
                <a:srgbClr val="A9A57C"/>
              </a:buClr>
              <a:buFont typeface="Arial" panose="020B0604020202020204" pitchFamily="34" charset="0"/>
              <a:buChar char="•"/>
            </a:pPr>
            <a:r>
              <a:rPr lang="en-US" altLang="en-US" sz="1650" dirty="0">
                <a:solidFill>
                  <a:srgbClr val="FFFF00"/>
                </a:solidFill>
              </a:rPr>
              <a:t>Field vs column </a:t>
            </a:r>
          </a:p>
          <a:p>
            <a:pPr eaLnBrk="1" hangingPunct="1">
              <a:buClr>
                <a:srgbClr val="A9A57C"/>
              </a:buClr>
              <a:buFont typeface="Arial" panose="020B0604020202020204" pitchFamily="34" charset="0"/>
              <a:buChar char="•"/>
            </a:pPr>
            <a:r>
              <a:rPr lang="en-US" altLang="en-US" sz="1650" dirty="0">
                <a:solidFill>
                  <a:srgbClr val="FFFF00"/>
                </a:solidFill>
              </a:rPr>
              <a:t>schema-less vs schema-oriented </a:t>
            </a:r>
          </a:p>
        </p:txBody>
      </p:sp>
      <p:sp>
        <p:nvSpPr>
          <p:cNvPr id="37892" name="AutoShape 3">
            <a:extLst>
              <a:ext uri="{FF2B5EF4-FFF2-40B4-BE49-F238E27FC236}">
                <a16:creationId xmlns:a16="http://schemas.microsoft.com/office/drawing/2014/main" id="{56EE6D07-CF56-6D26-4943-C005679517C3}"/>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D4C641CF-E5AF-417E-AC62-B160C6E663BD}" type="slidenum">
              <a:rPr lang="hu-HU" altLang="en-US" sz="1350">
                <a:solidFill>
                  <a:srgbClr val="FFFFFF"/>
                </a:solidFill>
                <a:latin typeface="Arial" panose="020B0604020202020204" pitchFamily="34" charset="0"/>
              </a:rPr>
              <a:pPr algn="ctr" eaLnBrk="1" hangingPunct="1">
                <a:spcBef>
                  <a:spcPct val="0"/>
                </a:spcBef>
                <a:buClrTx/>
                <a:buFontTx/>
                <a:buNone/>
              </a:pPr>
              <a:t>17</a:t>
            </a:fld>
            <a:endParaRPr lang="hu-HU" altLang="en-US" sz="1350">
              <a:solidFill>
                <a:srgbClr val="FFFFFF"/>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1">
            <a:extLst>
              <a:ext uri="{FF2B5EF4-FFF2-40B4-BE49-F238E27FC236}">
                <a16:creationId xmlns:a16="http://schemas.microsoft.com/office/drawing/2014/main" id="{0E5187BC-7F79-42A3-EEA5-AE44B53DF32F}"/>
              </a:ext>
            </a:extLst>
          </p:cNvPr>
          <p:cNvSpPr txBox="1">
            <a:spLocks noChangeArrowheads="1"/>
          </p:cNvSpPr>
          <p:nvPr/>
        </p:nvSpPr>
        <p:spPr bwMode="auto">
          <a:xfrm>
            <a:off x="1485900" y="46435"/>
            <a:ext cx="5715000" cy="596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39939" name="Text Box 2">
            <a:extLst>
              <a:ext uri="{FF2B5EF4-FFF2-40B4-BE49-F238E27FC236}">
                <a16:creationId xmlns:a16="http://schemas.microsoft.com/office/drawing/2014/main" id="{4FB781F5-04B9-968F-6C0B-6CF04DB143C1}"/>
              </a:ext>
            </a:extLst>
          </p:cNvPr>
          <p:cNvSpPr txBox="1">
            <a:spLocks noChangeArrowheads="1"/>
          </p:cNvSpPr>
          <p:nvPr/>
        </p:nvSpPr>
        <p:spPr bwMode="auto">
          <a:xfrm>
            <a:off x="529771" y="1124857"/>
            <a:ext cx="7540171" cy="3675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39725" indent="-228600">
              <a:spcBef>
                <a:spcPts val="5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
                <a:srgbClr val="A9A57C"/>
              </a:buClr>
              <a:buFont typeface="Times New Roman" panose="02020603050405020304" pitchFamily="18" charset="0"/>
              <a:buNone/>
            </a:pPr>
            <a:r>
              <a:rPr lang="en-US" altLang="en-US" sz="3000" dirty="0">
                <a:solidFill>
                  <a:schemeClr val="bg1"/>
                </a:solidFill>
              </a:rPr>
              <a:t>The Basics </a:t>
            </a:r>
          </a:p>
          <a:p>
            <a:pPr eaLnBrk="1" hangingPunct="1">
              <a:buClr>
                <a:srgbClr val="A9A57C"/>
              </a:buClr>
              <a:buFont typeface="Times New Roman" panose="02020603050405020304" pitchFamily="18" charset="0"/>
              <a:buNone/>
            </a:pPr>
            <a:r>
              <a:rPr lang="en-US" altLang="en-US" sz="1650" dirty="0">
                <a:solidFill>
                  <a:schemeClr val="bg1"/>
                </a:solidFill>
              </a:rPr>
              <a:t>• A MongoDB instance may have zero or more databases</a:t>
            </a:r>
          </a:p>
          <a:p>
            <a:pPr eaLnBrk="1" hangingPunct="1">
              <a:buClr>
                <a:srgbClr val="A9A57C"/>
              </a:buClr>
              <a:buFont typeface="Times New Roman" panose="02020603050405020304" pitchFamily="18" charset="0"/>
              <a:buNone/>
            </a:pPr>
            <a:r>
              <a:rPr lang="en-US" altLang="en-US" sz="1650" dirty="0">
                <a:solidFill>
                  <a:schemeClr val="bg1"/>
                </a:solidFill>
              </a:rPr>
              <a:t>• A database may have zero or more collections. </a:t>
            </a:r>
          </a:p>
          <a:p>
            <a:pPr eaLnBrk="1" hangingPunct="1">
              <a:buClr>
                <a:srgbClr val="A9A57C"/>
              </a:buClr>
              <a:buFont typeface="Times New Roman" panose="02020603050405020304" pitchFamily="18" charset="0"/>
              <a:buNone/>
            </a:pPr>
            <a:r>
              <a:rPr lang="en-US" altLang="en-US" sz="1650" dirty="0">
                <a:solidFill>
                  <a:schemeClr val="bg1"/>
                </a:solidFill>
              </a:rPr>
              <a:t>    – Can be thought of as the relation (table) in DBMS, but with many differences. </a:t>
            </a:r>
          </a:p>
          <a:p>
            <a:pPr eaLnBrk="1" hangingPunct="1">
              <a:buClr>
                <a:srgbClr val="A9A57C"/>
              </a:buClr>
              <a:buFont typeface="Times New Roman" panose="02020603050405020304" pitchFamily="18" charset="0"/>
              <a:buNone/>
            </a:pPr>
            <a:r>
              <a:rPr lang="en-US" altLang="en-US" sz="1650" dirty="0">
                <a:solidFill>
                  <a:schemeClr val="bg1"/>
                </a:solidFill>
              </a:rPr>
              <a:t>• A collection may have zero or more documents. </a:t>
            </a:r>
          </a:p>
          <a:p>
            <a:pPr eaLnBrk="1" hangingPunct="1">
              <a:buClr>
                <a:srgbClr val="A9A57C"/>
              </a:buClr>
              <a:buFont typeface="Times New Roman" panose="02020603050405020304" pitchFamily="18" charset="0"/>
              <a:buNone/>
            </a:pPr>
            <a:r>
              <a:rPr lang="en-US" altLang="en-US" sz="1650" dirty="0">
                <a:solidFill>
                  <a:schemeClr val="bg1"/>
                </a:solidFill>
              </a:rPr>
              <a:t>    –  Docs in the same collection don’t even need to have the same fields </a:t>
            </a:r>
          </a:p>
          <a:p>
            <a:pPr eaLnBrk="1" hangingPunct="1">
              <a:buClr>
                <a:srgbClr val="A9A57C"/>
              </a:buClr>
              <a:buFont typeface="Times New Roman" panose="02020603050405020304" pitchFamily="18" charset="0"/>
              <a:buNone/>
            </a:pPr>
            <a:r>
              <a:rPr lang="en-US" altLang="en-US" sz="1650" dirty="0">
                <a:solidFill>
                  <a:schemeClr val="bg1"/>
                </a:solidFill>
              </a:rPr>
              <a:t>    – Docs are the records in RDBMS </a:t>
            </a:r>
          </a:p>
          <a:p>
            <a:pPr eaLnBrk="1" hangingPunct="1">
              <a:buClr>
                <a:srgbClr val="A9A57C"/>
              </a:buClr>
              <a:buFont typeface="Times New Roman" panose="02020603050405020304" pitchFamily="18" charset="0"/>
              <a:buNone/>
            </a:pPr>
            <a:r>
              <a:rPr lang="en-US" altLang="en-US" sz="1650" dirty="0">
                <a:solidFill>
                  <a:schemeClr val="bg1"/>
                </a:solidFill>
              </a:rPr>
              <a:t>    – Docs can embed other documents </a:t>
            </a:r>
          </a:p>
          <a:p>
            <a:pPr eaLnBrk="1" hangingPunct="1">
              <a:buClr>
                <a:srgbClr val="A9A57C"/>
              </a:buClr>
              <a:buFont typeface="Times New Roman" panose="02020603050405020304" pitchFamily="18" charset="0"/>
              <a:buNone/>
            </a:pPr>
            <a:r>
              <a:rPr lang="en-US" altLang="en-US" sz="1650" dirty="0">
                <a:solidFill>
                  <a:schemeClr val="bg1"/>
                </a:solidFill>
              </a:rPr>
              <a:t>    – Documents are addressed in the database via a unique key</a:t>
            </a:r>
          </a:p>
          <a:p>
            <a:pPr eaLnBrk="1" hangingPunct="1">
              <a:buClr>
                <a:srgbClr val="A9A57C"/>
              </a:buClr>
              <a:buFont typeface="Times New Roman" panose="02020603050405020304" pitchFamily="18" charset="0"/>
              <a:buNone/>
            </a:pPr>
            <a:r>
              <a:rPr lang="en-US" altLang="en-US" sz="1650" dirty="0">
                <a:solidFill>
                  <a:schemeClr val="bg1"/>
                </a:solidFill>
              </a:rPr>
              <a:t> </a:t>
            </a:r>
          </a:p>
        </p:txBody>
      </p:sp>
      <p:sp>
        <p:nvSpPr>
          <p:cNvPr id="39940" name="AutoShape 3">
            <a:extLst>
              <a:ext uri="{FF2B5EF4-FFF2-40B4-BE49-F238E27FC236}">
                <a16:creationId xmlns:a16="http://schemas.microsoft.com/office/drawing/2014/main" id="{211CB27C-6239-C6E2-E19B-7ADB8C7631FE}"/>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A08CBE98-00A7-49A0-B7D1-D9D472DF7AA1}" type="slidenum">
              <a:rPr lang="hu-HU" altLang="en-US" sz="1350">
                <a:solidFill>
                  <a:srgbClr val="FFFFFF"/>
                </a:solidFill>
                <a:latin typeface="Arial" panose="020B0604020202020204" pitchFamily="34" charset="0"/>
              </a:rPr>
              <a:pPr algn="ctr" eaLnBrk="1" hangingPunct="1">
                <a:spcBef>
                  <a:spcPct val="0"/>
                </a:spcBef>
                <a:buClrTx/>
                <a:buFontTx/>
                <a:buNone/>
              </a:pPr>
              <a:t>18</a:t>
            </a:fld>
            <a:endParaRPr lang="hu-HU" altLang="en-US" sz="1350">
              <a:solidFill>
                <a:srgbClr val="FFFFFF"/>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2">
            <a:extLst>
              <a:ext uri="{FF2B5EF4-FFF2-40B4-BE49-F238E27FC236}">
                <a16:creationId xmlns:a16="http://schemas.microsoft.com/office/drawing/2014/main" id="{6E7CC590-6878-1B71-FE51-B6481C12A436}"/>
              </a:ext>
            </a:extLst>
          </p:cNvPr>
          <p:cNvSpPr>
            <a:spLocks noGrp="1" noChangeArrowheads="1"/>
          </p:cNvSpPr>
          <p:nvPr>
            <p:ph type="title"/>
          </p:nvPr>
        </p:nvSpPr>
        <p:spPr/>
        <p:txBody>
          <a:bodyPr/>
          <a:lstStyle/>
          <a:p>
            <a:r>
              <a:rPr lang="en-US" altLang="en-US"/>
              <a:t>Continued..</a:t>
            </a:r>
          </a:p>
        </p:txBody>
      </p:sp>
      <p:sp>
        <p:nvSpPr>
          <p:cNvPr id="4" name="Content Placeholder 3">
            <a:extLst>
              <a:ext uri="{FF2B5EF4-FFF2-40B4-BE49-F238E27FC236}">
                <a16:creationId xmlns:a16="http://schemas.microsoft.com/office/drawing/2014/main" id="{56BD9BF4-AE7A-9713-F2A1-575DAD3ABBC6}"/>
              </a:ext>
            </a:extLst>
          </p:cNvPr>
          <p:cNvSpPr>
            <a:spLocks noGrp="1"/>
          </p:cNvSpPr>
          <p:nvPr>
            <p:ph idx="1"/>
          </p:nvPr>
        </p:nvSpPr>
        <p:spPr/>
        <p:txBody>
          <a:bodyPr/>
          <a:lstStyle/>
          <a:p>
            <a:pPr marL="254794" indent="-171450">
              <a:buClr>
                <a:srgbClr val="A9A57C"/>
              </a:buClr>
              <a:buFont typeface="Times New Roman" pitchFamily="16" charset="0"/>
              <a:buChar char="•"/>
              <a:tabLst>
                <a:tab pos="254794" algn="l"/>
                <a:tab pos="597694" algn="l"/>
                <a:tab pos="940594" algn="l"/>
                <a:tab pos="1283494" algn="l"/>
                <a:tab pos="1626394" algn="l"/>
                <a:tab pos="1969294" algn="l"/>
                <a:tab pos="2312194" algn="l"/>
                <a:tab pos="2655094" algn="l"/>
                <a:tab pos="2997994" algn="l"/>
                <a:tab pos="3340894" algn="l"/>
                <a:tab pos="3683794" algn="l"/>
                <a:tab pos="4026694" algn="l"/>
                <a:tab pos="4369594" algn="l"/>
                <a:tab pos="4712494" algn="l"/>
                <a:tab pos="5055394" algn="l"/>
                <a:tab pos="5398294" algn="l"/>
                <a:tab pos="5741194" algn="l"/>
                <a:tab pos="6084094" algn="l"/>
                <a:tab pos="6426994" algn="l"/>
                <a:tab pos="6769894" algn="l"/>
                <a:tab pos="7112794" algn="l"/>
              </a:tabLst>
              <a:defRPr/>
            </a:pPr>
            <a:r>
              <a:rPr lang="en-US" dirty="0">
                <a:solidFill>
                  <a:schemeClr val="bg1"/>
                </a:solidFill>
              </a:rPr>
              <a:t>A document may have one or more fields. </a:t>
            </a:r>
          </a:p>
          <a:p>
            <a:pPr marL="254794" indent="-171450">
              <a:buClr>
                <a:srgbClr val="A9A57C"/>
              </a:buClr>
              <a:buFont typeface="Times New Roman" pitchFamily="16" charset="0"/>
              <a:buChar char="•"/>
              <a:tabLst>
                <a:tab pos="254794" algn="l"/>
                <a:tab pos="597694" algn="l"/>
                <a:tab pos="940594" algn="l"/>
                <a:tab pos="1283494" algn="l"/>
                <a:tab pos="1626394" algn="l"/>
                <a:tab pos="1969294" algn="l"/>
                <a:tab pos="2312194" algn="l"/>
                <a:tab pos="2655094" algn="l"/>
                <a:tab pos="2997994" algn="l"/>
                <a:tab pos="3340894" algn="l"/>
                <a:tab pos="3683794" algn="l"/>
                <a:tab pos="4026694" algn="l"/>
                <a:tab pos="4369594" algn="l"/>
                <a:tab pos="4712494" algn="l"/>
                <a:tab pos="5055394" algn="l"/>
                <a:tab pos="5398294" algn="l"/>
                <a:tab pos="5741194" algn="l"/>
                <a:tab pos="6084094" algn="l"/>
                <a:tab pos="6426994" algn="l"/>
                <a:tab pos="6769894" algn="l"/>
                <a:tab pos="7112794" algn="l"/>
              </a:tabLst>
              <a:defRPr/>
            </a:pPr>
            <a:r>
              <a:rPr lang="en-US" dirty="0">
                <a:solidFill>
                  <a:schemeClr val="bg1"/>
                </a:solidFill>
              </a:rPr>
              <a:t>MongoDB Indexes is much like their RDBMS counterparts. </a:t>
            </a:r>
          </a:p>
          <a:p>
            <a:pPr>
              <a:buFont typeface="Times New Roman" pitchFamily="16" charset="0"/>
              <a:buChar char="•"/>
              <a:defRPr/>
            </a:pPr>
            <a:endParaRPr lang="en-US" dirty="0"/>
          </a:p>
        </p:txBody>
      </p:sp>
      <p:sp>
        <p:nvSpPr>
          <p:cNvPr id="41988" name="Date Placeholder 1">
            <a:extLst>
              <a:ext uri="{FF2B5EF4-FFF2-40B4-BE49-F238E27FC236}">
                <a16:creationId xmlns:a16="http://schemas.microsoft.com/office/drawing/2014/main" id="{91E4A42B-3C4B-AB15-08AA-9E1A2899E017}"/>
              </a:ext>
            </a:extLst>
          </p:cNvPr>
          <p:cNvSpPr>
            <a:spLocks noGrp="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413"/>
              </a:spcBef>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650">
                <a:solidFill>
                  <a:srgbClr val="2F2B20"/>
                </a:solidFill>
                <a:latin typeface="Calibri" panose="020F0502020204030204" pitchFamily="34" charset="0"/>
                <a:ea typeface="Microsoft YaHei" panose="020B0503020204020204" pitchFamily="34" charset="-122"/>
              </a:defRPr>
            </a:lvl1pPr>
            <a:lvl2pPr>
              <a:spcBef>
                <a:spcPts val="375"/>
              </a:spcBef>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500">
                <a:solidFill>
                  <a:srgbClr val="2F2B20"/>
                </a:solidFill>
                <a:latin typeface="Calibri" panose="020F0502020204030204" pitchFamily="34" charset="0"/>
                <a:ea typeface="Microsoft YaHei" panose="020B0503020204020204" pitchFamily="34" charset="-122"/>
              </a:defRPr>
            </a:lvl2pPr>
            <a:lvl3pPr>
              <a:spcBef>
                <a:spcPts val="450"/>
              </a:spcBef>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800">
                <a:solidFill>
                  <a:srgbClr val="2F2B20"/>
                </a:solidFill>
                <a:latin typeface="Calibri" panose="020F0502020204030204" pitchFamily="34" charset="0"/>
                <a:ea typeface="Microsoft YaHei" panose="020B0503020204020204" pitchFamily="34" charset="-122"/>
              </a:defRPr>
            </a:lvl3pPr>
            <a:lvl4pPr>
              <a:spcBef>
                <a:spcPts val="300"/>
              </a:spcBef>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200">
                <a:solidFill>
                  <a:srgbClr val="2F2B20"/>
                </a:solidFill>
                <a:latin typeface="Calibri" panose="020F0502020204030204" pitchFamily="34" charset="0"/>
                <a:ea typeface="Microsoft YaHei" panose="020B0503020204020204" pitchFamily="34" charset="-122"/>
              </a:defRPr>
            </a:lvl4pPr>
            <a:lvl5pPr>
              <a:spcBef>
                <a:spcPts val="263"/>
              </a:spcBef>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050">
                <a:solidFill>
                  <a:srgbClr val="2F2B20"/>
                </a:solidFill>
                <a:latin typeface="Calibri" panose="020F0502020204030204" pitchFamily="34" charset="0"/>
                <a:ea typeface="Microsoft YaHei" panose="020B0503020204020204" pitchFamily="34" charset="-122"/>
              </a:defRPr>
            </a:lvl5pPr>
            <a:lvl6pPr marL="1885950" indent="-171450" defTabSz="336947" eaLnBrk="0" fontAlgn="base" hangingPunct="0">
              <a:spcBef>
                <a:spcPts val="263"/>
              </a:spcBef>
              <a:spcAft>
                <a:spcPct val="0"/>
              </a:spcAft>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050">
                <a:solidFill>
                  <a:srgbClr val="2F2B20"/>
                </a:solidFill>
                <a:latin typeface="Calibri" panose="020F0502020204030204" pitchFamily="34" charset="0"/>
                <a:ea typeface="Microsoft YaHei" panose="020B0503020204020204" pitchFamily="34" charset="-122"/>
              </a:defRPr>
            </a:lvl6pPr>
            <a:lvl7pPr marL="2228850" indent="-171450" defTabSz="336947" eaLnBrk="0" fontAlgn="base" hangingPunct="0">
              <a:spcBef>
                <a:spcPts val="263"/>
              </a:spcBef>
              <a:spcAft>
                <a:spcPct val="0"/>
              </a:spcAft>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050">
                <a:solidFill>
                  <a:srgbClr val="2F2B20"/>
                </a:solidFill>
                <a:latin typeface="Calibri" panose="020F0502020204030204" pitchFamily="34" charset="0"/>
                <a:ea typeface="Microsoft YaHei" panose="020B0503020204020204" pitchFamily="34" charset="-122"/>
              </a:defRPr>
            </a:lvl7pPr>
            <a:lvl8pPr marL="2571750" indent="-171450" defTabSz="336947" eaLnBrk="0" fontAlgn="base" hangingPunct="0">
              <a:spcBef>
                <a:spcPts val="263"/>
              </a:spcBef>
              <a:spcAft>
                <a:spcPct val="0"/>
              </a:spcAft>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050">
                <a:solidFill>
                  <a:srgbClr val="2F2B20"/>
                </a:solidFill>
                <a:latin typeface="Calibri" panose="020F0502020204030204" pitchFamily="34" charset="0"/>
                <a:ea typeface="Microsoft YaHei" panose="020B0503020204020204" pitchFamily="34" charset="-122"/>
              </a:defRPr>
            </a:lvl8pPr>
            <a:lvl9pPr marL="2914650" indent="-171450" defTabSz="336947" eaLnBrk="0" fontAlgn="base" hangingPunct="0">
              <a:spcBef>
                <a:spcPts val="263"/>
              </a:spcBef>
              <a:spcAft>
                <a:spcPct val="0"/>
              </a:spcAft>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050">
                <a:solidFill>
                  <a:srgbClr val="2F2B20"/>
                </a:solidFill>
                <a:latin typeface="Calibri" panose="020F0502020204030204" pitchFamily="34" charset="0"/>
                <a:ea typeface="Microsoft YaHei" panose="020B0503020204020204" pitchFamily="34" charset="-122"/>
              </a:defRPr>
            </a:lvl9pPr>
          </a:lstStyle>
          <a:p>
            <a:pPr>
              <a:spcBef>
                <a:spcPct val="0"/>
              </a:spcBef>
              <a:buClrTx/>
              <a:buFontTx/>
              <a:buNone/>
            </a:pPr>
            <a:r>
              <a:rPr lang="hu-HU" altLang="en-US" sz="1350">
                <a:solidFill>
                  <a:srgbClr val="000000"/>
                </a:solidFill>
                <a:latin typeface="Arial" panose="020B0604020202020204" pitchFamily="34" charset="0"/>
              </a:rPr>
              <a:t>2013.02.11.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a:t>
            </a:r>
            <a:r>
              <a:rPr lang="en-IN" dirty="0" err="1"/>
              <a:t>genda</a:t>
            </a:r>
            <a:endParaRPr lang="en-US" dirty="0"/>
          </a:p>
        </p:txBody>
      </p:sp>
      <p:sp>
        <p:nvSpPr>
          <p:cNvPr id="5" name="Content Placeholder 4"/>
          <p:cNvSpPr>
            <a:spLocks noGrp="1"/>
          </p:cNvSpPr>
          <p:nvPr>
            <p:ph idx="1"/>
          </p:nvPr>
        </p:nvSpPr>
        <p:spPr>
          <a:xfrm>
            <a:off x="2448232" y="1209365"/>
            <a:ext cx="6260693" cy="3695787"/>
          </a:xfrm>
        </p:spPr>
        <p:txBody>
          <a:bodyPr>
            <a:normAutofit fontScale="70000" lnSpcReduction="20000"/>
          </a:bodyPr>
          <a:lstStyle/>
          <a:p>
            <a:pPr marL="455613" indent="-379413">
              <a:spcAft>
                <a:spcPct val="0"/>
              </a:spcAft>
            </a:pPr>
            <a:r>
              <a:rPr lang="en-US" altLang="en-US" dirty="0"/>
              <a:t>Introduction To MongoDB</a:t>
            </a:r>
          </a:p>
          <a:p>
            <a:pPr marL="455613" indent="-379413">
              <a:spcAft>
                <a:spcPct val="0"/>
              </a:spcAft>
            </a:pPr>
            <a:r>
              <a:rPr lang="en-US" altLang="en-US" dirty="0"/>
              <a:t>Why and What is a </a:t>
            </a:r>
            <a:r>
              <a:rPr lang="en-US" altLang="en-US" dirty="0" err="1"/>
              <a:t>mongoDB</a:t>
            </a:r>
            <a:r>
              <a:rPr lang="en-US" altLang="en-US" dirty="0"/>
              <a:t>?</a:t>
            </a:r>
          </a:p>
          <a:p>
            <a:pPr marL="455613" indent="-379413">
              <a:spcAft>
                <a:spcPct val="0"/>
              </a:spcAft>
            </a:pPr>
            <a:r>
              <a:rPr lang="en-US" altLang="en-US" dirty="0"/>
              <a:t>SQL vs </a:t>
            </a:r>
            <a:r>
              <a:rPr lang="en-US" altLang="en-US" dirty="0" err="1"/>
              <a:t>mongoDB</a:t>
            </a:r>
            <a:r>
              <a:rPr lang="en-US" altLang="en-US" dirty="0"/>
              <a:t> vs RDBMS</a:t>
            </a:r>
          </a:p>
          <a:p>
            <a:pPr marL="455613" indent="-379413">
              <a:spcAft>
                <a:spcPct val="0"/>
              </a:spcAft>
            </a:pPr>
            <a:r>
              <a:rPr lang="en-US" altLang="en-US" dirty="0"/>
              <a:t>Installation of </a:t>
            </a:r>
            <a:r>
              <a:rPr lang="en-US" altLang="en-US" dirty="0" err="1"/>
              <a:t>mongoDB</a:t>
            </a:r>
            <a:endParaRPr lang="en-US" altLang="en-US" dirty="0"/>
          </a:p>
          <a:p>
            <a:pPr marL="455613" indent="-379413">
              <a:spcAft>
                <a:spcPct val="0"/>
              </a:spcAft>
            </a:pPr>
            <a:r>
              <a:rPr lang="en-US" altLang="en-US" dirty="0"/>
              <a:t>Datatypes of </a:t>
            </a:r>
            <a:r>
              <a:rPr lang="en-US" altLang="en-US" dirty="0" err="1"/>
              <a:t>mongoDB</a:t>
            </a:r>
            <a:endParaRPr lang="en-US" altLang="en-US" dirty="0"/>
          </a:p>
          <a:p>
            <a:pPr marL="455613" indent="-379413">
              <a:spcAft>
                <a:spcPct val="0"/>
              </a:spcAft>
            </a:pPr>
            <a:r>
              <a:rPr lang="en-US" altLang="en-US" dirty="0"/>
              <a:t>Insert Document</a:t>
            </a:r>
          </a:p>
          <a:p>
            <a:pPr marL="455613" indent="-379413">
              <a:spcAft>
                <a:spcPct val="0"/>
              </a:spcAft>
            </a:pPr>
            <a:r>
              <a:rPr lang="en-US" altLang="en-US" dirty="0"/>
              <a:t>Update Document</a:t>
            </a:r>
          </a:p>
          <a:p>
            <a:pPr marL="455613" indent="-379413">
              <a:spcAft>
                <a:spcPct val="0"/>
              </a:spcAft>
            </a:pPr>
            <a:r>
              <a:rPr lang="en-US" altLang="en-US" dirty="0"/>
              <a:t>Read Data from collection</a:t>
            </a:r>
          </a:p>
          <a:p>
            <a:pPr marL="455613" indent="-379413">
              <a:spcAft>
                <a:spcPct val="0"/>
              </a:spcAft>
            </a:pPr>
            <a:r>
              <a:rPr lang="en-US" altLang="en-US" dirty="0"/>
              <a:t>Delete Document</a:t>
            </a:r>
          </a:p>
          <a:p>
            <a:pPr marL="455613" indent="-379413">
              <a:spcAft>
                <a:spcPct val="0"/>
              </a:spcAft>
            </a:pPr>
            <a:r>
              <a:rPr lang="en-US" altLang="en-US" dirty="0"/>
              <a:t>Modify the document</a:t>
            </a:r>
          </a:p>
          <a:p>
            <a:pPr marL="455613" indent="-379413">
              <a:spcAft>
                <a:spcPct val="0"/>
              </a:spcAft>
            </a:pPr>
            <a:r>
              <a:rPr lang="en-US" altLang="en-US" dirty="0"/>
              <a:t>Queries with conditional ( Find, And, OR, </a:t>
            </a:r>
            <a:r>
              <a:rPr lang="en-US" altLang="en-US" dirty="0" err="1"/>
              <a:t>lt</a:t>
            </a:r>
            <a:r>
              <a:rPr lang="en-US" altLang="en-US" dirty="0"/>
              <a:t>, </a:t>
            </a:r>
            <a:r>
              <a:rPr lang="en-US" altLang="en-US" dirty="0" err="1"/>
              <a:t>gt</a:t>
            </a:r>
            <a:r>
              <a:rPr lang="en-US" altLang="en-US" dirty="0"/>
              <a:t>, all, size, slice )</a:t>
            </a:r>
          </a:p>
        </p:txBody>
      </p:sp>
    </p:spTree>
    <p:extLst>
      <p:ext uri="{BB962C8B-B14F-4D97-AF65-F5344CB8AC3E}">
        <p14:creationId xmlns:p14="http://schemas.microsoft.com/office/powerpoint/2010/main" val="3621253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1">
            <a:extLst>
              <a:ext uri="{FF2B5EF4-FFF2-40B4-BE49-F238E27FC236}">
                <a16:creationId xmlns:a16="http://schemas.microsoft.com/office/drawing/2014/main" id="{69120249-4A30-6406-779E-D152BE581AF9}"/>
              </a:ext>
            </a:extLst>
          </p:cNvPr>
          <p:cNvSpPr txBox="1">
            <a:spLocks noChangeArrowheads="1"/>
          </p:cNvSpPr>
          <p:nvPr/>
        </p:nvSpPr>
        <p:spPr bwMode="auto">
          <a:xfrm>
            <a:off x="201385" y="525292"/>
            <a:ext cx="6172200" cy="594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2100" dirty="0">
                <a:solidFill>
                  <a:schemeClr val="bg1"/>
                </a:solidFill>
                <a:latin typeface="Cambria" panose="02040503050406030204" pitchFamily="18" charset="0"/>
              </a:rPr>
              <a:t>Table Creation in Oracle</a:t>
            </a:r>
          </a:p>
        </p:txBody>
      </p:sp>
      <p:sp>
        <p:nvSpPr>
          <p:cNvPr id="43011" name="Text Box 2">
            <a:extLst>
              <a:ext uri="{FF2B5EF4-FFF2-40B4-BE49-F238E27FC236}">
                <a16:creationId xmlns:a16="http://schemas.microsoft.com/office/drawing/2014/main" id="{31723474-5463-F7D3-09C9-21B41199C6C8}"/>
              </a:ext>
            </a:extLst>
          </p:cNvPr>
          <p:cNvSpPr txBox="1">
            <a:spLocks noChangeArrowheads="1"/>
          </p:cNvSpPr>
          <p:nvPr/>
        </p:nvSpPr>
        <p:spPr bwMode="auto">
          <a:xfrm>
            <a:off x="1314450" y="1074556"/>
            <a:ext cx="61722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42900" indent="-341313">
              <a:spcBef>
                <a:spcPts val="55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Tx/>
              <a:buFontTx/>
              <a:buNone/>
            </a:pPr>
            <a:endParaRPr lang="en-US" altLang="en-US" sz="1350" dirty="0"/>
          </a:p>
          <a:p>
            <a:pPr eaLnBrk="1" hangingPunct="1">
              <a:buClrTx/>
              <a:buFontTx/>
              <a:buNone/>
            </a:pPr>
            <a:r>
              <a:rPr lang="en-US" altLang="en-US" sz="1500" dirty="0">
                <a:solidFill>
                  <a:schemeClr val="bg1"/>
                </a:solidFill>
              </a:rPr>
              <a:t>CREATE  TABLE  </a:t>
            </a:r>
            <a:r>
              <a:rPr lang="en-US" altLang="en-US" sz="1500" dirty="0" err="1">
                <a:solidFill>
                  <a:schemeClr val="bg1"/>
                </a:solidFill>
              </a:rPr>
              <a:t>Teacher_Info</a:t>
            </a:r>
            <a:r>
              <a:rPr lang="en-US" altLang="en-US" sz="1500" dirty="0">
                <a:solidFill>
                  <a:schemeClr val="bg1"/>
                </a:solidFill>
              </a:rPr>
              <a:t>(     </a:t>
            </a:r>
            <a:r>
              <a:rPr lang="en-US" altLang="en-US" sz="1500" dirty="0" err="1">
                <a:solidFill>
                  <a:schemeClr val="bg1"/>
                </a:solidFill>
              </a:rPr>
              <a:t>Teacher_id</a:t>
            </a:r>
            <a:r>
              <a:rPr lang="en-US" altLang="en-US" sz="1500" dirty="0">
                <a:solidFill>
                  <a:schemeClr val="bg1"/>
                </a:solidFill>
              </a:rPr>
              <a:t>  Varchar(10),     </a:t>
            </a:r>
            <a:r>
              <a:rPr lang="en-US" altLang="en-US" sz="1500" dirty="0" err="1">
                <a:solidFill>
                  <a:schemeClr val="bg1"/>
                </a:solidFill>
              </a:rPr>
              <a:t>Teacher_Name</a:t>
            </a:r>
            <a:r>
              <a:rPr lang="en-US" altLang="en-US" sz="1500" dirty="0">
                <a:solidFill>
                  <a:schemeClr val="bg1"/>
                </a:solidFill>
              </a:rPr>
              <a:t> Varchar(10),    </a:t>
            </a:r>
            <a:r>
              <a:rPr lang="en-US" altLang="en-US" sz="1500" dirty="0" err="1">
                <a:solidFill>
                  <a:schemeClr val="bg1"/>
                </a:solidFill>
              </a:rPr>
              <a:t>Dept_Name</a:t>
            </a:r>
            <a:r>
              <a:rPr lang="en-US" altLang="en-US" sz="1500" dirty="0">
                <a:solidFill>
                  <a:schemeClr val="bg1"/>
                </a:solidFill>
              </a:rPr>
              <a:t> Varchar(10),    Salary Number(10),Status char(1), PRIMARY KEY (id) );</a:t>
            </a:r>
          </a:p>
          <a:p>
            <a:pPr eaLnBrk="1" hangingPunct="1">
              <a:buClrTx/>
              <a:buFontTx/>
              <a:buNone/>
            </a:pPr>
            <a:endParaRPr lang="en-US" altLang="en-US" sz="1500" dirty="0">
              <a:solidFill>
                <a:schemeClr val="bg1"/>
              </a:solidFill>
            </a:endParaRPr>
          </a:p>
          <a:p>
            <a:pPr eaLnBrk="1" hangingPunct="1">
              <a:buClrTx/>
              <a:buFontTx/>
              <a:buNone/>
            </a:pPr>
            <a:r>
              <a:rPr lang="en-US" altLang="en-US" sz="1500" dirty="0">
                <a:solidFill>
                  <a:schemeClr val="bg1"/>
                </a:solidFill>
              </a:rPr>
              <a:t>INSERT INTO </a:t>
            </a:r>
            <a:r>
              <a:rPr lang="en-US" altLang="en-US" sz="1500" dirty="0" err="1">
                <a:solidFill>
                  <a:schemeClr val="bg1"/>
                </a:solidFill>
              </a:rPr>
              <a:t>TeacherInfo</a:t>
            </a:r>
            <a:r>
              <a:rPr lang="en-US" altLang="en-US" sz="1500" dirty="0">
                <a:solidFill>
                  <a:schemeClr val="bg1"/>
                </a:solidFill>
              </a:rPr>
              <a:t>(</a:t>
            </a:r>
            <a:r>
              <a:rPr lang="en-US" altLang="en-US" sz="1500" dirty="0" err="1">
                <a:solidFill>
                  <a:schemeClr val="bg1"/>
                </a:solidFill>
              </a:rPr>
              <a:t>Teacher_id</a:t>
            </a:r>
            <a:r>
              <a:rPr lang="en-US" altLang="en-US" sz="1500" dirty="0">
                <a:solidFill>
                  <a:schemeClr val="bg1"/>
                </a:solidFill>
              </a:rPr>
              <a:t>, </a:t>
            </a:r>
            <a:r>
              <a:rPr lang="en-US" altLang="en-US" sz="1500" dirty="0" err="1">
                <a:solidFill>
                  <a:schemeClr val="bg1"/>
                </a:solidFill>
              </a:rPr>
              <a:t>Teacher_Name</a:t>
            </a:r>
            <a:r>
              <a:rPr lang="en-US" altLang="en-US" sz="1500" dirty="0">
                <a:solidFill>
                  <a:schemeClr val="bg1"/>
                </a:solidFill>
              </a:rPr>
              <a:t>, </a:t>
            </a:r>
            <a:r>
              <a:rPr lang="en-US" altLang="en-US" sz="1500" dirty="0" err="1">
                <a:solidFill>
                  <a:schemeClr val="bg1"/>
                </a:solidFill>
              </a:rPr>
              <a:t>Dept_Name</a:t>
            </a:r>
            <a:r>
              <a:rPr lang="en-US" altLang="en-US" sz="1500" dirty="0">
                <a:solidFill>
                  <a:schemeClr val="bg1"/>
                </a:solidFill>
              </a:rPr>
              <a:t>, Salary, Status) VALUES (“Pic001", “Ravi”, “IT”,30000,  “A");</a:t>
            </a:r>
          </a:p>
          <a:p>
            <a:pPr eaLnBrk="1" hangingPunct="1">
              <a:buClrTx/>
              <a:buFontTx/>
              <a:buNone/>
            </a:pPr>
            <a:endParaRPr lang="en-US" altLang="en-US" sz="1350" dirty="0">
              <a:solidFill>
                <a:schemeClr val="bg1"/>
              </a:solidFill>
            </a:endParaRPr>
          </a:p>
          <a:p>
            <a:pPr eaLnBrk="1" hangingPunct="1">
              <a:buClrTx/>
              <a:buFontTx/>
              <a:buNone/>
            </a:pPr>
            <a:r>
              <a:rPr lang="en-US" altLang="en-US" sz="1350" dirty="0">
                <a:solidFill>
                  <a:schemeClr val="bg1"/>
                </a:solidFill>
              </a:rPr>
              <a:t>Output:   </a:t>
            </a:r>
            <a:r>
              <a:rPr lang="en-US" altLang="en-US" sz="1350" dirty="0" err="1">
                <a:solidFill>
                  <a:schemeClr val="bg1"/>
                </a:solidFill>
              </a:rPr>
              <a:t>Teacher_Info</a:t>
            </a:r>
            <a:endParaRPr lang="en-US" altLang="en-US" sz="1350" dirty="0">
              <a:solidFill>
                <a:schemeClr val="bg1"/>
              </a:solidFill>
            </a:endParaRPr>
          </a:p>
          <a:p>
            <a:pPr eaLnBrk="1" hangingPunct="1">
              <a:buClrTx/>
              <a:buFontTx/>
              <a:buNone/>
            </a:pPr>
            <a:endParaRPr lang="en-US" altLang="en-US" sz="1350" dirty="0"/>
          </a:p>
        </p:txBody>
      </p:sp>
      <p:graphicFrame>
        <p:nvGraphicFramePr>
          <p:cNvPr id="23555" name="Group 3">
            <a:extLst>
              <a:ext uri="{FF2B5EF4-FFF2-40B4-BE49-F238E27FC236}">
                <a16:creationId xmlns:a16="http://schemas.microsoft.com/office/drawing/2014/main" id="{784BD22B-7931-B473-3000-D7E6EB91E633}"/>
              </a:ext>
            </a:extLst>
          </p:cNvPr>
          <p:cNvGraphicFramePr>
            <a:graphicFrameLocks noGrp="1"/>
          </p:cNvGraphicFramePr>
          <p:nvPr/>
        </p:nvGraphicFramePr>
        <p:xfrm>
          <a:off x="1657350" y="3486150"/>
          <a:ext cx="5430442" cy="1427673"/>
        </p:xfrm>
        <a:graphic>
          <a:graphicData uri="http://schemas.openxmlformats.org/drawingml/2006/table">
            <a:tbl>
              <a:tblPr/>
              <a:tblGrid>
                <a:gridCol w="1028700">
                  <a:extLst>
                    <a:ext uri="{9D8B030D-6E8A-4147-A177-3AD203B41FA5}">
                      <a16:colId xmlns:a16="http://schemas.microsoft.com/office/drawing/2014/main" val="20000"/>
                    </a:ext>
                  </a:extLst>
                </a:gridCol>
                <a:gridCol w="1120379">
                  <a:extLst>
                    <a:ext uri="{9D8B030D-6E8A-4147-A177-3AD203B41FA5}">
                      <a16:colId xmlns:a16="http://schemas.microsoft.com/office/drawing/2014/main" val="20001"/>
                    </a:ext>
                  </a:extLst>
                </a:gridCol>
                <a:gridCol w="1132284">
                  <a:extLst>
                    <a:ext uri="{9D8B030D-6E8A-4147-A177-3AD203B41FA5}">
                      <a16:colId xmlns:a16="http://schemas.microsoft.com/office/drawing/2014/main" val="20002"/>
                    </a:ext>
                  </a:extLst>
                </a:gridCol>
                <a:gridCol w="1301354">
                  <a:extLst>
                    <a:ext uri="{9D8B030D-6E8A-4147-A177-3AD203B41FA5}">
                      <a16:colId xmlns:a16="http://schemas.microsoft.com/office/drawing/2014/main" val="20003"/>
                    </a:ext>
                  </a:extLst>
                </a:gridCol>
                <a:gridCol w="847725">
                  <a:extLst>
                    <a:ext uri="{9D8B030D-6E8A-4147-A177-3AD203B41FA5}">
                      <a16:colId xmlns:a16="http://schemas.microsoft.com/office/drawing/2014/main" val="20004"/>
                    </a:ext>
                  </a:extLst>
                </a:gridCol>
              </a:tblGrid>
              <a:tr h="48220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Teacher_id</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Teacher_Name</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Dept_Name,</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Salary</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Status</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extLst>
                  <a:ext uri="{0D108BD9-81ED-4DB2-BD59-A6C34878D82A}">
                    <a16:rowId xmlns:a16="http://schemas.microsoft.com/office/drawing/2014/main" val="10000"/>
                  </a:ext>
                </a:extLst>
              </a:tr>
              <a:tr h="31313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Pic001</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Ravi</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IT</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30000</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A</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31075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Pic002</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Mangesh</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IT</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20000</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A</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31194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Pic003</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Akshay</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Comp</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25000</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N</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3"/>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1">
            <a:extLst>
              <a:ext uri="{FF2B5EF4-FFF2-40B4-BE49-F238E27FC236}">
                <a16:creationId xmlns:a16="http://schemas.microsoft.com/office/drawing/2014/main" id="{5B4A9DDB-7CCA-FF0C-57A7-8EB915CFFFBD}"/>
              </a:ext>
            </a:extLst>
          </p:cNvPr>
          <p:cNvSpPr txBox="1">
            <a:spLocks noChangeArrowheads="1"/>
          </p:cNvSpPr>
          <p:nvPr/>
        </p:nvSpPr>
        <p:spPr bwMode="auto">
          <a:xfrm>
            <a:off x="1485900" y="170260"/>
            <a:ext cx="5715000" cy="927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45059" name="Text Box 2">
            <a:extLst>
              <a:ext uri="{FF2B5EF4-FFF2-40B4-BE49-F238E27FC236}">
                <a16:creationId xmlns:a16="http://schemas.microsoft.com/office/drawing/2014/main" id="{734744F2-ED74-410B-F830-AD4DC78CD1F9}"/>
              </a:ext>
            </a:extLst>
          </p:cNvPr>
          <p:cNvSpPr txBox="1">
            <a:spLocks noChangeArrowheads="1"/>
          </p:cNvSpPr>
          <p:nvPr/>
        </p:nvSpPr>
        <p:spPr bwMode="auto">
          <a:xfrm>
            <a:off x="1485900" y="1200150"/>
            <a:ext cx="57150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39725" indent="-228600">
              <a:spcBef>
                <a:spcPts val="5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
                <a:srgbClr val="A9A57C"/>
              </a:buClr>
              <a:buFont typeface="Arial" panose="020B0604020202020204" pitchFamily="34" charset="0"/>
              <a:buChar char="•"/>
            </a:pPr>
            <a:r>
              <a:rPr lang="en-US" altLang="en-US" sz="3000" dirty="0">
                <a:solidFill>
                  <a:schemeClr val="bg1"/>
                </a:solidFill>
              </a:rPr>
              <a:t>Example: Mongo Document </a:t>
            </a:r>
          </a:p>
          <a:p>
            <a:pPr eaLnBrk="1" hangingPunct="1">
              <a:buClrTx/>
              <a:buSzTx/>
              <a:buFontTx/>
              <a:buNone/>
            </a:pPr>
            <a:r>
              <a:rPr lang="en-US" altLang="en-US" sz="1500" b="1" dirty="0" err="1">
                <a:solidFill>
                  <a:schemeClr val="bg1"/>
                </a:solidFill>
              </a:rPr>
              <a:t>Teacher_info</a:t>
            </a:r>
            <a:r>
              <a:rPr lang="en-US" altLang="en-US" sz="1650" dirty="0">
                <a:solidFill>
                  <a:schemeClr val="bg1"/>
                </a:solidFill>
              </a:rPr>
              <a:t> = { </a:t>
            </a:r>
          </a:p>
          <a:p>
            <a:pPr eaLnBrk="1" hangingPunct="1">
              <a:buClrTx/>
              <a:buSzTx/>
              <a:buFontTx/>
              <a:buNone/>
            </a:pPr>
            <a:r>
              <a:rPr lang="en-US" altLang="en-US" sz="1650" dirty="0">
                <a:solidFill>
                  <a:schemeClr val="bg1"/>
                </a:solidFill>
              </a:rPr>
              <a:t>                    </a:t>
            </a:r>
            <a:r>
              <a:rPr lang="en-US" altLang="en-US" sz="1500" b="1" dirty="0" err="1">
                <a:solidFill>
                  <a:schemeClr val="bg1"/>
                </a:solidFill>
              </a:rPr>
              <a:t>Teacher_id</a:t>
            </a:r>
            <a:r>
              <a:rPr lang="en-US" altLang="en-US" sz="1500" b="1" dirty="0">
                <a:solidFill>
                  <a:schemeClr val="bg1"/>
                </a:solidFill>
              </a:rPr>
              <a:t>:  “Pic001",</a:t>
            </a:r>
          </a:p>
          <a:p>
            <a:pPr eaLnBrk="1" hangingPunct="1">
              <a:buClrTx/>
              <a:buSzTx/>
              <a:buFontTx/>
              <a:buNone/>
            </a:pPr>
            <a:r>
              <a:rPr lang="en-US" altLang="en-US" sz="1500" b="1" dirty="0">
                <a:solidFill>
                  <a:schemeClr val="bg1"/>
                </a:solidFill>
              </a:rPr>
              <a:t>                    </a:t>
            </a:r>
            <a:r>
              <a:rPr lang="en-US" altLang="en-US" sz="1500" b="1" dirty="0" err="1">
                <a:solidFill>
                  <a:schemeClr val="bg1"/>
                </a:solidFill>
              </a:rPr>
              <a:t>Teacher_Name</a:t>
            </a:r>
            <a:r>
              <a:rPr lang="en-US" altLang="en-US" sz="1500" b="1" dirty="0">
                <a:solidFill>
                  <a:schemeClr val="bg1"/>
                </a:solidFill>
              </a:rPr>
              <a:t>: “Ravi",</a:t>
            </a:r>
          </a:p>
          <a:p>
            <a:pPr eaLnBrk="1" hangingPunct="1">
              <a:buClrTx/>
              <a:buSzTx/>
              <a:buFontTx/>
              <a:buNone/>
            </a:pPr>
            <a:r>
              <a:rPr lang="en-US" altLang="en-US" sz="1500" b="1" dirty="0">
                <a:solidFill>
                  <a:schemeClr val="bg1"/>
                </a:solidFill>
              </a:rPr>
              <a:t>                    </a:t>
            </a:r>
            <a:r>
              <a:rPr lang="en-US" altLang="en-US" sz="1500" b="1" dirty="0" err="1">
                <a:solidFill>
                  <a:schemeClr val="bg1"/>
                </a:solidFill>
              </a:rPr>
              <a:t>Dept_Name</a:t>
            </a:r>
            <a:r>
              <a:rPr lang="en-US" altLang="en-US" sz="1500" b="1" dirty="0">
                <a:solidFill>
                  <a:schemeClr val="bg1"/>
                </a:solidFill>
              </a:rPr>
              <a:t>: “IT”, </a:t>
            </a:r>
          </a:p>
          <a:p>
            <a:pPr eaLnBrk="1" hangingPunct="1">
              <a:buClrTx/>
              <a:buSzTx/>
              <a:buFontTx/>
              <a:buNone/>
            </a:pPr>
            <a:r>
              <a:rPr lang="en-US" altLang="en-US" sz="1500" b="1" dirty="0">
                <a:solidFill>
                  <a:schemeClr val="bg1"/>
                </a:solidFill>
              </a:rPr>
              <a:t>                    Sal:30000, </a:t>
            </a:r>
          </a:p>
          <a:p>
            <a:pPr eaLnBrk="1" hangingPunct="1">
              <a:buClrTx/>
              <a:buSzTx/>
              <a:buFontTx/>
              <a:buNone/>
            </a:pPr>
            <a:r>
              <a:rPr lang="en-US" altLang="en-US" sz="1500" b="1" dirty="0">
                <a:solidFill>
                  <a:schemeClr val="bg1"/>
                </a:solidFill>
              </a:rPr>
              <a:t>                    status: "A"</a:t>
            </a:r>
          </a:p>
          <a:p>
            <a:pPr eaLnBrk="1" hangingPunct="1">
              <a:buClrTx/>
              <a:buSzTx/>
              <a:buFontTx/>
              <a:buNone/>
            </a:pPr>
            <a:r>
              <a:rPr lang="en-US" altLang="en-US" sz="1500" b="1" dirty="0">
                <a:solidFill>
                  <a:schemeClr val="bg1"/>
                </a:solidFill>
                <a:latin typeface="Arial" panose="020B0604020202020204" pitchFamily="34" charset="0"/>
              </a:rPr>
              <a:t>  </a:t>
            </a:r>
            <a:r>
              <a:rPr lang="en-US" altLang="en-US" sz="1650" dirty="0">
                <a:solidFill>
                  <a:schemeClr val="bg1"/>
                </a:solidFill>
              </a:rPr>
              <a:t>} </a:t>
            </a:r>
          </a:p>
        </p:txBody>
      </p:sp>
      <p:sp>
        <p:nvSpPr>
          <p:cNvPr id="45060" name="AutoShape 3">
            <a:extLst>
              <a:ext uri="{FF2B5EF4-FFF2-40B4-BE49-F238E27FC236}">
                <a16:creationId xmlns:a16="http://schemas.microsoft.com/office/drawing/2014/main" id="{4806C6BB-E7EB-DBE6-7657-213ACD2E3526}"/>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356AC11F-DF34-4EB2-A562-3029438F5B61}" type="slidenum">
              <a:rPr lang="hu-HU" altLang="en-US" sz="1350">
                <a:solidFill>
                  <a:srgbClr val="FFFFFF"/>
                </a:solidFill>
                <a:latin typeface="Arial" panose="020B0604020202020204" pitchFamily="34" charset="0"/>
              </a:rPr>
              <a:pPr algn="ctr" eaLnBrk="1" hangingPunct="1">
                <a:spcBef>
                  <a:spcPct val="0"/>
                </a:spcBef>
                <a:buClrTx/>
                <a:buFontTx/>
                <a:buNone/>
              </a:pPr>
              <a:t>21</a:t>
            </a:fld>
            <a:endParaRPr lang="hu-HU" altLang="en-US" sz="1350">
              <a:solidFill>
                <a:srgbClr val="FFFFFF"/>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1">
            <a:extLst>
              <a:ext uri="{FF2B5EF4-FFF2-40B4-BE49-F238E27FC236}">
                <a16:creationId xmlns:a16="http://schemas.microsoft.com/office/drawing/2014/main" id="{7329541D-B404-F1E5-BCA1-AA6587CC8DC6}"/>
              </a:ext>
            </a:extLst>
          </p:cNvPr>
          <p:cNvSpPr txBox="1">
            <a:spLocks noChangeArrowheads="1"/>
          </p:cNvSpPr>
          <p:nvPr/>
        </p:nvSpPr>
        <p:spPr bwMode="auto">
          <a:xfrm>
            <a:off x="1485900" y="-171450"/>
            <a:ext cx="6172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25602" name="Text Box 2">
            <a:extLst>
              <a:ext uri="{FF2B5EF4-FFF2-40B4-BE49-F238E27FC236}">
                <a16:creationId xmlns:a16="http://schemas.microsoft.com/office/drawing/2014/main" id="{72814C67-BBE2-3D3D-9924-48EDDC92C713}"/>
              </a:ext>
            </a:extLst>
          </p:cNvPr>
          <p:cNvSpPr txBox="1">
            <a:spLocks noChangeArrowheads="1"/>
          </p:cNvSpPr>
          <p:nvPr/>
        </p:nvSpPr>
        <p:spPr bwMode="auto">
          <a:xfrm>
            <a:off x="1485900" y="400050"/>
            <a:ext cx="5829300" cy="4400550"/>
          </a:xfrm>
          <a:prstGeom prst="rect">
            <a:avLst/>
          </a:prstGeom>
          <a:noFill/>
          <a:ln w="9525" cap="flat">
            <a:noFill/>
            <a:round/>
            <a:headEnd/>
            <a:tailEnd/>
          </a:ln>
          <a:effectLst/>
        </p:spPr>
        <p:txBody>
          <a:bodyPr lIns="67500" tIns="35100" rIns="67500" bIns="35100"/>
          <a:lstStyle/>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r>
              <a:rPr lang="en-US" sz="1500" b="1" dirty="0">
                <a:solidFill>
                  <a:schemeClr val="bg1"/>
                </a:solidFill>
                <a:latin typeface="Calibri" pitchFamily="32" charset="0"/>
                <a:ea typeface="Microsoft YaHei" pitchFamily="32" charset="-122"/>
              </a:rPr>
              <a:t> </a:t>
            </a: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endParaRPr lang="en-US" sz="1500" b="1" dirty="0">
              <a:solidFill>
                <a:schemeClr val="bg1"/>
              </a:solidFill>
              <a:latin typeface="Calibri" pitchFamily="32" charset="0"/>
              <a:ea typeface="Microsoft YaHei" pitchFamily="32" charset="-122"/>
            </a:endParaRP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r>
              <a:rPr lang="en-US" sz="1500" b="1" dirty="0">
                <a:solidFill>
                  <a:schemeClr val="bg1"/>
                </a:solidFill>
                <a:latin typeface="Calibri" pitchFamily="32" charset="0"/>
                <a:ea typeface="Microsoft YaHei" pitchFamily="32" charset="-122"/>
              </a:rPr>
              <a:t>Insert Command:</a:t>
            </a: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endParaRPr lang="en-US" sz="1500" b="1" dirty="0">
              <a:solidFill>
                <a:schemeClr val="bg1"/>
              </a:solidFill>
              <a:latin typeface="Calibri" pitchFamily="32" charset="0"/>
              <a:ea typeface="Microsoft YaHei" pitchFamily="32" charset="-122"/>
            </a:endParaRP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r>
              <a:rPr lang="en-US" sz="1500" b="1" dirty="0" err="1">
                <a:solidFill>
                  <a:schemeClr val="bg1"/>
                </a:solidFill>
                <a:latin typeface="Calibri" pitchFamily="32" charset="0"/>
                <a:ea typeface="Microsoft YaHei" pitchFamily="32" charset="-122"/>
              </a:rPr>
              <a:t>db.Teacher_info.insert</a:t>
            </a:r>
            <a:r>
              <a:rPr lang="en-US" sz="1500" b="1" dirty="0">
                <a:solidFill>
                  <a:schemeClr val="bg1"/>
                </a:solidFill>
                <a:latin typeface="Calibri" pitchFamily="32" charset="0"/>
                <a:ea typeface="Microsoft YaHei" pitchFamily="32" charset="-122"/>
              </a:rPr>
              <a:t>( { </a:t>
            </a:r>
            <a:r>
              <a:rPr lang="en-US" sz="1500" b="1" dirty="0" err="1">
                <a:solidFill>
                  <a:schemeClr val="bg1"/>
                </a:solidFill>
                <a:latin typeface="Calibri" pitchFamily="32" charset="0"/>
                <a:ea typeface="Microsoft YaHei" pitchFamily="32" charset="-122"/>
              </a:rPr>
              <a:t>Teacher_id</a:t>
            </a:r>
            <a:r>
              <a:rPr lang="en-US" sz="1500" b="1" dirty="0">
                <a:solidFill>
                  <a:schemeClr val="bg1"/>
                </a:solidFill>
                <a:latin typeface="Calibri" pitchFamily="32" charset="0"/>
                <a:ea typeface="Microsoft YaHei" pitchFamily="32" charset="-122"/>
              </a:rPr>
              <a:t>: “Pic001", </a:t>
            </a:r>
            <a:r>
              <a:rPr lang="en-US" sz="1500" b="1" dirty="0" err="1">
                <a:solidFill>
                  <a:schemeClr val="bg1"/>
                </a:solidFill>
                <a:latin typeface="Calibri" pitchFamily="32" charset="0"/>
                <a:ea typeface="Microsoft YaHei" pitchFamily="32" charset="-122"/>
              </a:rPr>
              <a:t>Teacher_Name</a:t>
            </a:r>
            <a:r>
              <a:rPr lang="en-US" sz="1500" b="1" dirty="0">
                <a:solidFill>
                  <a:schemeClr val="bg1"/>
                </a:solidFill>
                <a:latin typeface="Calibri" pitchFamily="32" charset="0"/>
                <a:ea typeface="Microsoft YaHei" pitchFamily="32" charset="-122"/>
              </a:rPr>
              <a:t>: “Ravi",</a:t>
            </a:r>
            <a:r>
              <a:rPr lang="en-US" sz="1500" b="1" dirty="0" err="1">
                <a:solidFill>
                  <a:schemeClr val="bg1"/>
                </a:solidFill>
                <a:latin typeface="Calibri" pitchFamily="32" charset="0"/>
                <a:ea typeface="Microsoft YaHei" pitchFamily="32" charset="-122"/>
              </a:rPr>
              <a:t>Dept_Name</a:t>
            </a:r>
            <a:r>
              <a:rPr lang="en-US" sz="1500" b="1" dirty="0">
                <a:solidFill>
                  <a:schemeClr val="bg1"/>
                </a:solidFill>
                <a:latin typeface="Calibri" pitchFamily="32" charset="0"/>
                <a:ea typeface="Microsoft YaHei" pitchFamily="32" charset="-122"/>
              </a:rPr>
              <a:t>: “IT”, Sal:30000, status: "A" } )</a:t>
            </a: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endParaRPr lang="en-US" sz="1500" b="1" dirty="0">
              <a:solidFill>
                <a:schemeClr val="bg1"/>
              </a:solidFill>
              <a:latin typeface="Calibri" pitchFamily="32" charset="0"/>
              <a:ea typeface="Microsoft YaHei" pitchFamily="32" charset="-122"/>
            </a:endParaRP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r>
              <a:rPr lang="en-US" sz="1500" b="1" dirty="0" err="1">
                <a:solidFill>
                  <a:schemeClr val="bg1"/>
                </a:solidFill>
                <a:latin typeface="Calibri" pitchFamily="32" charset="0"/>
                <a:ea typeface="Microsoft YaHei" pitchFamily="32" charset="-122"/>
              </a:rPr>
              <a:t>db.Teacher_info.insert</a:t>
            </a:r>
            <a:r>
              <a:rPr lang="en-US" sz="1500" b="1" dirty="0">
                <a:solidFill>
                  <a:schemeClr val="bg1"/>
                </a:solidFill>
                <a:latin typeface="Calibri" pitchFamily="32" charset="0"/>
                <a:ea typeface="Microsoft YaHei" pitchFamily="32" charset="-122"/>
              </a:rPr>
              <a:t>( { </a:t>
            </a:r>
            <a:r>
              <a:rPr lang="en-US" sz="1500" b="1" dirty="0" err="1">
                <a:solidFill>
                  <a:schemeClr val="bg1"/>
                </a:solidFill>
                <a:latin typeface="Calibri" pitchFamily="32" charset="0"/>
                <a:ea typeface="Microsoft YaHei" pitchFamily="32" charset="-122"/>
              </a:rPr>
              <a:t>Teacher_id</a:t>
            </a:r>
            <a:r>
              <a:rPr lang="en-US" sz="1500" b="1" dirty="0">
                <a:solidFill>
                  <a:schemeClr val="bg1"/>
                </a:solidFill>
                <a:latin typeface="Calibri" pitchFamily="32" charset="0"/>
                <a:ea typeface="Microsoft YaHei" pitchFamily="32" charset="-122"/>
              </a:rPr>
              <a:t>: “Pic002", </a:t>
            </a:r>
            <a:r>
              <a:rPr lang="en-US" sz="1500" b="1" dirty="0" err="1">
                <a:solidFill>
                  <a:schemeClr val="bg1"/>
                </a:solidFill>
                <a:latin typeface="Calibri" pitchFamily="32" charset="0"/>
                <a:ea typeface="Microsoft YaHei" pitchFamily="32" charset="-122"/>
              </a:rPr>
              <a:t>Teacher_Name</a:t>
            </a:r>
            <a:r>
              <a:rPr lang="en-US" sz="1500" b="1" dirty="0">
                <a:solidFill>
                  <a:schemeClr val="bg1"/>
                </a:solidFill>
                <a:latin typeface="Calibri" pitchFamily="32" charset="0"/>
                <a:ea typeface="Microsoft YaHei" pitchFamily="32" charset="-122"/>
              </a:rPr>
              <a:t>: “Ravi",</a:t>
            </a:r>
            <a:r>
              <a:rPr lang="en-US" sz="1500" b="1" dirty="0" err="1">
                <a:solidFill>
                  <a:schemeClr val="bg1"/>
                </a:solidFill>
                <a:latin typeface="Calibri" pitchFamily="32" charset="0"/>
                <a:ea typeface="Microsoft YaHei" pitchFamily="32" charset="-122"/>
              </a:rPr>
              <a:t>Dept_Name</a:t>
            </a:r>
            <a:r>
              <a:rPr lang="en-US" sz="1500" b="1" dirty="0">
                <a:solidFill>
                  <a:schemeClr val="bg1"/>
                </a:solidFill>
                <a:latin typeface="Calibri" pitchFamily="32" charset="0"/>
                <a:ea typeface="Microsoft YaHei" pitchFamily="32" charset="-122"/>
              </a:rPr>
              <a:t>: “IT”, Sal:20000, status: "A" } )</a:t>
            </a: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endParaRPr lang="en-US" sz="1500" b="1" dirty="0">
              <a:solidFill>
                <a:schemeClr val="bg1"/>
              </a:solidFill>
              <a:latin typeface="Calibri" pitchFamily="32" charset="0"/>
              <a:ea typeface="Microsoft YaHei" pitchFamily="32" charset="-122"/>
            </a:endParaRP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r>
              <a:rPr lang="en-US" sz="1500" b="1" dirty="0" err="1">
                <a:solidFill>
                  <a:schemeClr val="bg1"/>
                </a:solidFill>
                <a:latin typeface="Calibri" pitchFamily="32" charset="0"/>
                <a:ea typeface="Microsoft YaHei" pitchFamily="32" charset="-122"/>
              </a:rPr>
              <a:t>db.Teacher_info.insert</a:t>
            </a:r>
            <a:r>
              <a:rPr lang="en-US" sz="1500" b="1" dirty="0">
                <a:solidFill>
                  <a:schemeClr val="bg1"/>
                </a:solidFill>
                <a:latin typeface="Calibri" pitchFamily="32" charset="0"/>
                <a:ea typeface="Microsoft YaHei" pitchFamily="32" charset="-122"/>
              </a:rPr>
              <a:t>( { </a:t>
            </a:r>
            <a:r>
              <a:rPr lang="en-US" sz="1500" b="1" dirty="0" err="1">
                <a:solidFill>
                  <a:schemeClr val="bg1"/>
                </a:solidFill>
                <a:latin typeface="Calibri" pitchFamily="32" charset="0"/>
                <a:ea typeface="Microsoft YaHei" pitchFamily="32" charset="-122"/>
              </a:rPr>
              <a:t>Teacher_id</a:t>
            </a:r>
            <a:r>
              <a:rPr lang="en-US" sz="1500" b="1" dirty="0">
                <a:solidFill>
                  <a:schemeClr val="bg1"/>
                </a:solidFill>
                <a:latin typeface="Calibri" pitchFamily="32" charset="0"/>
                <a:ea typeface="Microsoft YaHei" pitchFamily="32" charset="-122"/>
              </a:rPr>
              <a:t>: “Pic003", </a:t>
            </a:r>
            <a:r>
              <a:rPr lang="en-US" sz="1500" b="1" dirty="0" err="1">
                <a:solidFill>
                  <a:schemeClr val="bg1"/>
                </a:solidFill>
                <a:latin typeface="Calibri" pitchFamily="32" charset="0"/>
                <a:ea typeface="Microsoft YaHei" pitchFamily="32" charset="-122"/>
              </a:rPr>
              <a:t>Teacher_Name</a:t>
            </a:r>
            <a:r>
              <a:rPr lang="en-US" sz="1500" b="1" dirty="0">
                <a:solidFill>
                  <a:schemeClr val="bg1"/>
                </a:solidFill>
                <a:latin typeface="Calibri" pitchFamily="32" charset="0"/>
                <a:ea typeface="Microsoft YaHei" pitchFamily="32" charset="-122"/>
              </a:rPr>
              <a:t>: “</a:t>
            </a:r>
            <a:r>
              <a:rPr lang="en-US" sz="1500" b="1" dirty="0" err="1">
                <a:solidFill>
                  <a:schemeClr val="bg1"/>
                </a:solidFill>
                <a:latin typeface="Calibri" pitchFamily="32" charset="0"/>
                <a:ea typeface="Microsoft YaHei" pitchFamily="32" charset="-122"/>
              </a:rPr>
              <a:t>Akshay</a:t>
            </a:r>
            <a:r>
              <a:rPr lang="en-US" sz="1500" b="1" dirty="0">
                <a:solidFill>
                  <a:schemeClr val="bg1"/>
                </a:solidFill>
                <a:latin typeface="Calibri" pitchFamily="32" charset="0"/>
                <a:ea typeface="Microsoft YaHei" pitchFamily="32" charset="-122"/>
              </a:rPr>
              <a:t>",</a:t>
            </a:r>
            <a:r>
              <a:rPr lang="en-US" sz="1500" b="1" dirty="0" err="1">
                <a:solidFill>
                  <a:schemeClr val="bg1"/>
                </a:solidFill>
                <a:latin typeface="Calibri" pitchFamily="32" charset="0"/>
                <a:ea typeface="Microsoft YaHei" pitchFamily="32" charset="-122"/>
              </a:rPr>
              <a:t>Dept_Name</a:t>
            </a:r>
            <a:r>
              <a:rPr lang="en-US" sz="1500" b="1" dirty="0">
                <a:solidFill>
                  <a:schemeClr val="bg1"/>
                </a:solidFill>
                <a:latin typeface="Calibri" pitchFamily="32" charset="0"/>
                <a:ea typeface="Microsoft YaHei" pitchFamily="32" charset="-122"/>
              </a:rPr>
              <a:t>: “Comp”, Sal:25000, status: “N" } )</a:t>
            </a: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endParaRPr lang="en-US" sz="1500" dirty="0">
              <a:solidFill>
                <a:schemeClr val="bg1"/>
              </a:solidFill>
              <a:latin typeface="Calibri" pitchFamily="32" charset="0"/>
              <a:ea typeface="Microsoft YaHei" pitchFamily="32" charset="-122"/>
            </a:endParaRP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endParaRPr lang="en-US" sz="1500" dirty="0">
              <a:solidFill>
                <a:schemeClr val="bg1"/>
              </a:solidFill>
              <a:latin typeface="Calibri" pitchFamily="32" charset="0"/>
              <a:ea typeface="Microsoft YaHei" pitchFamily="32" charset="-122"/>
            </a:endParaRPr>
          </a:p>
          <a:p>
            <a:pPr marL="409575" indent="-307181">
              <a:lnSpc>
                <a:spcPct val="80000"/>
              </a:lnSpc>
              <a:spcBef>
                <a:spcPts val="413"/>
              </a:spcBef>
              <a:buClr>
                <a:srgbClr val="000000"/>
              </a:buClr>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endParaRPr lang="en-US" sz="1500" dirty="0">
              <a:solidFill>
                <a:schemeClr val="bg1"/>
              </a:solidFill>
              <a:latin typeface="Calibri" pitchFamily="32" charset="0"/>
              <a:ea typeface="Microsoft YaHei" pitchFamily="32"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1">
            <a:extLst>
              <a:ext uri="{FF2B5EF4-FFF2-40B4-BE49-F238E27FC236}">
                <a16:creationId xmlns:a16="http://schemas.microsoft.com/office/drawing/2014/main" id="{6C650FA7-CEEE-2F42-5991-AD8E68982D77}"/>
              </a:ext>
            </a:extLst>
          </p:cNvPr>
          <p:cNvSpPr txBox="1">
            <a:spLocks noChangeArrowheads="1"/>
          </p:cNvSpPr>
          <p:nvPr/>
        </p:nvSpPr>
        <p:spPr bwMode="auto">
          <a:xfrm>
            <a:off x="1485900" y="170260"/>
            <a:ext cx="5715000" cy="927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49155" name="Text Box 2">
            <a:extLst>
              <a:ext uri="{FF2B5EF4-FFF2-40B4-BE49-F238E27FC236}">
                <a16:creationId xmlns:a16="http://schemas.microsoft.com/office/drawing/2014/main" id="{EE21FB2B-2A87-8A14-89F8-1E637D77382A}"/>
              </a:ext>
            </a:extLst>
          </p:cNvPr>
          <p:cNvSpPr txBox="1">
            <a:spLocks noChangeArrowheads="1"/>
          </p:cNvSpPr>
          <p:nvPr/>
        </p:nvSpPr>
        <p:spPr bwMode="auto">
          <a:xfrm>
            <a:off x="1485900" y="342900"/>
            <a:ext cx="57150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39725" indent="-228600">
              <a:spcBef>
                <a:spcPts val="5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
                <a:srgbClr val="A9A57C"/>
              </a:buClr>
              <a:buFont typeface="Times New Roman" panose="02020603050405020304" pitchFamily="18" charset="0"/>
              <a:buNone/>
            </a:pPr>
            <a:r>
              <a:rPr lang="en-US" altLang="en-US" sz="3000" dirty="0">
                <a:solidFill>
                  <a:schemeClr val="bg1"/>
                </a:solidFill>
              </a:rPr>
              <a:t>Example: Mongo Collection </a:t>
            </a:r>
          </a:p>
          <a:p>
            <a:pPr eaLnBrk="1" hangingPunct="1">
              <a:buClr>
                <a:srgbClr val="A9A57C"/>
              </a:buClr>
              <a:buFont typeface="Times New Roman" panose="02020603050405020304" pitchFamily="18" charset="0"/>
              <a:buNone/>
            </a:pPr>
            <a:r>
              <a:rPr lang="en-US" altLang="en-US" sz="1650" dirty="0">
                <a:solidFill>
                  <a:schemeClr val="bg1"/>
                </a:solidFill>
              </a:rPr>
              <a:t>{ "_id": </a:t>
            </a:r>
            <a:r>
              <a:rPr lang="en-US" altLang="en-US" sz="1650" dirty="0" err="1">
                <a:solidFill>
                  <a:schemeClr val="bg1"/>
                </a:solidFill>
              </a:rPr>
              <a:t>ObjectId</a:t>
            </a:r>
            <a:r>
              <a:rPr lang="en-US" altLang="en-US" sz="1650" dirty="0">
                <a:solidFill>
                  <a:schemeClr val="bg1"/>
                </a:solidFill>
              </a:rPr>
              <a:t>("4efa8d2b7d284dad101e4bc9"), </a:t>
            </a:r>
          </a:p>
          <a:p>
            <a:pPr eaLnBrk="1" hangingPunct="1">
              <a:buClr>
                <a:srgbClr val="A9A57C"/>
              </a:buClr>
              <a:buFont typeface="Times New Roman" panose="02020603050405020304" pitchFamily="18" charset="0"/>
              <a:buNone/>
            </a:pPr>
            <a:r>
              <a:rPr lang="en-US" altLang="en-US" sz="1650" dirty="0">
                <a:solidFill>
                  <a:schemeClr val="bg1"/>
                </a:solidFill>
              </a:rPr>
              <a:t> "Last Name": "DUMONT", </a:t>
            </a:r>
          </a:p>
          <a:p>
            <a:pPr eaLnBrk="1" hangingPunct="1">
              <a:buClr>
                <a:srgbClr val="A9A57C"/>
              </a:buClr>
              <a:buFont typeface="Times New Roman" panose="02020603050405020304" pitchFamily="18" charset="0"/>
              <a:buNone/>
            </a:pPr>
            <a:r>
              <a:rPr lang="en-US" altLang="en-US" sz="1650" dirty="0">
                <a:solidFill>
                  <a:schemeClr val="bg1"/>
                </a:solidFill>
              </a:rPr>
              <a:t> "First Name": "Jean", </a:t>
            </a:r>
          </a:p>
          <a:p>
            <a:pPr eaLnBrk="1" hangingPunct="1">
              <a:buClr>
                <a:srgbClr val="A9A57C"/>
              </a:buClr>
              <a:buFont typeface="Times New Roman" panose="02020603050405020304" pitchFamily="18" charset="0"/>
              <a:buNone/>
            </a:pPr>
            <a:r>
              <a:rPr lang="en-US" altLang="en-US" sz="1650" dirty="0">
                <a:solidFill>
                  <a:schemeClr val="bg1"/>
                </a:solidFill>
              </a:rPr>
              <a:t> "Date of Birth": "01-22-1963" }, </a:t>
            </a:r>
          </a:p>
          <a:p>
            <a:pPr eaLnBrk="1" hangingPunct="1">
              <a:buClr>
                <a:srgbClr val="A9A57C"/>
              </a:buClr>
              <a:buFont typeface="Times New Roman" panose="02020603050405020304" pitchFamily="18" charset="0"/>
              <a:buNone/>
            </a:pPr>
            <a:r>
              <a:rPr lang="en-US" altLang="en-US" sz="1650" dirty="0">
                <a:solidFill>
                  <a:schemeClr val="bg1"/>
                </a:solidFill>
              </a:rPr>
              <a:t> </a:t>
            </a:r>
          </a:p>
          <a:p>
            <a:pPr eaLnBrk="1" hangingPunct="1">
              <a:buClr>
                <a:srgbClr val="A9A57C"/>
              </a:buClr>
              <a:buFont typeface="Times New Roman" panose="02020603050405020304" pitchFamily="18" charset="0"/>
              <a:buNone/>
            </a:pPr>
            <a:r>
              <a:rPr lang="en-US" altLang="en-US" sz="1650" dirty="0">
                <a:solidFill>
                  <a:schemeClr val="bg1"/>
                </a:solidFill>
              </a:rPr>
              <a:t> { "_id": </a:t>
            </a:r>
            <a:r>
              <a:rPr lang="en-US" altLang="en-US" sz="1650" dirty="0" err="1">
                <a:solidFill>
                  <a:schemeClr val="bg1"/>
                </a:solidFill>
              </a:rPr>
              <a:t>ObjectId</a:t>
            </a:r>
            <a:r>
              <a:rPr lang="en-US" altLang="en-US" sz="1650" dirty="0">
                <a:solidFill>
                  <a:schemeClr val="bg1"/>
                </a:solidFill>
              </a:rPr>
              <a:t>("4efa8d2b7d284dad101e4bc7"), </a:t>
            </a:r>
          </a:p>
          <a:p>
            <a:pPr eaLnBrk="1" hangingPunct="1">
              <a:buClr>
                <a:srgbClr val="A9A57C"/>
              </a:buClr>
              <a:buFont typeface="Times New Roman" panose="02020603050405020304" pitchFamily="18" charset="0"/>
              <a:buNone/>
            </a:pPr>
            <a:r>
              <a:rPr lang="en-US" altLang="en-US" sz="1650" dirty="0">
                <a:solidFill>
                  <a:schemeClr val="bg1"/>
                </a:solidFill>
              </a:rPr>
              <a:t> "Last Name": "PELLERIN", </a:t>
            </a:r>
          </a:p>
          <a:p>
            <a:pPr eaLnBrk="1" hangingPunct="1">
              <a:buClr>
                <a:srgbClr val="A9A57C"/>
              </a:buClr>
              <a:buFont typeface="Times New Roman" panose="02020603050405020304" pitchFamily="18" charset="0"/>
              <a:buNone/>
            </a:pPr>
            <a:r>
              <a:rPr lang="en-US" altLang="en-US" sz="1650" dirty="0">
                <a:solidFill>
                  <a:schemeClr val="bg1"/>
                </a:solidFill>
              </a:rPr>
              <a:t> "First Name": "Franck", </a:t>
            </a:r>
          </a:p>
          <a:p>
            <a:pPr eaLnBrk="1" hangingPunct="1">
              <a:buClr>
                <a:srgbClr val="A9A57C"/>
              </a:buClr>
              <a:buFont typeface="Times New Roman" panose="02020603050405020304" pitchFamily="18" charset="0"/>
              <a:buNone/>
            </a:pPr>
            <a:r>
              <a:rPr lang="en-US" altLang="en-US" sz="1650" dirty="0">
                <a:solidFill>
                  <a:schemeClr val="bg1"/>
                </a:solidFill>
              </a:rPr>
              <a:t> "Date of Birth": "09-19-1983", </a:t>
            </a:r>
          </a:p>
          <a:p>
            <a:pPr eaLnBrk="1" hangingPunct="1">
              <a:buClr>
                <a:srgbClr val="A9A57C"/>
              </a:buClr>
              <a:buFont typeface="Times New Roman" panose="02020603050405020304" pitchFamily="18" charset="0"/>
              <a:buNone/>
            </a:pPr>
            <a:r>
              <a:rPr lang="en-US" altLang="en-US" sz="1650" dirty="0">
                <a:solidFill>
                  <a:schemeClr val="bg1"/>
                </a:solidFill>
              </a:rPr>
              <a:t> "Address": "1 chemin des Loges", </a:t>
            </a:r>
          </a:p>
          <a:p>
            <a:pPr eaLnBrk="1" hangingPunct="1">
              <a:buClr>
                <a:srgbClr val="A9A57C"/>
              </a:buClr>
              <a:buFont typeface="Times New Roman" panose="02020603050405020304" pitchFamily="18" charset="0"/>
              <a:buNone/>
            </a:pPr>
            <a:r>
              <a:rPr lang="en-US" altLang="en-US" sz="1650" dirty="0">
                <a:solidFill>
                  <a:schemeClr val="bg1"/>
                </a:solidFill>
              </a:rPr>
              <a:t> "City": "VERSAILLES" }</a:t>
            </a:r>
          </a:p>
        </p:txBody>
      </p:sp>
      <p:sp>
        <p:nvSpPr>
          <p:cNvPr id="49156" name="AutoShape 3">
            <a:extLst>
              <a:ext uri="{FF2B5EF4-FFF2-40B4-BE49-F238E27FC236}">
                <a16:creationId xmlns:a16="http://schemas.microsoft.com/office/drawing/2014/main" id="{F9A9B207-0E31-A0E6-5FD6-E66E6BBF09C2}"/>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43AE5F7F-4DF6-4CAC-9868-391488F234BB}" type="slidenum">
              <a:rPr lang="hu-HU" altLang="en-US" sz="1350">
                <a:solidFill>
                  <a:srgbClr val="FFFFFF"/>
                </a:solidFill>
                <a:latin typeface="Arial" panose="020B0604020202020204" pitchFamily="34" charset="0"/>
              </a:rPr>
              <a:pPr algn="ctr" eaLnBrk="1" hangingPunct="1">
                <a:spcBef>
                  <a:spcPct val="0"/>
                </a:spcBef>
                <a:buClrTx/>
                <a:buFontTx/>
                <a:buNone/>
              </a:pPr>
              <a:t>23</a:t>
            </a:fld>
            <a:endParaRPr lang="hu-HU" altLang="en-US" sz="1350">
              <a:solidFill>
                <a:srgbClr val="FFFFFF"/>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AutoShape 1">
            <a:extLst>
              <a:ext uri="{FF2B5EF4-FFF2-40B4-BE49-F238E27FC236}">
                <a16:creationId xmlns:a16="http://schemas.microsoft.com/office/drawing/2014/main" id="{8FFBA94A-DDC6-C24F-870F-2BB23BB92399}"/>
              </a:ext>
            </a:extLst>
          </p:cNvPr>
          <p:cNvSpPr>
            <a:spLocks noChangeArrowheads="1"/>
          </p:cNvSpPr>
          <p:nvPr/>
        </p:nvSpPr>
        <p:spPr bwMode="auto">
          <a:xfrm>
            <a:off x="8448562" y="4744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9AFAB397-85A8-4449-8779-ADFFDC30AC56}" type="slidenum">
              <a:rPr lang="hu-HU" altLang="en-US" sz="1350">
                <a:solidFill>
                  <a:srgbClr val="FFFFFF"/>
                </a:solidFill>
                <a:latin typeface="Arial" panose="020B0604020202020204" pitchFamily="34" charset="0"/>
              </a:rPr>
              <a:pPr algn="ctr" eaLnBrk="1" hangingPunct="1">
                <a:spcBef>
                  <a:spcPct val="0"/>
                </a:spcBef>
                <a:buClrTx/>
                <a:buFontTx/>
                <a:buNone/>
              </a:pPr>
              <a:t>24</a:t>
            </a:fld>
            <a:endParaRPr lang="hu-HU" altLang="en-US" sz="1350">
              <a:solidFill>
                <a:srgbClr val="FFFFFF"/>
              </a:solidFill>
              <a:latin typeface="Arial" panose="020B0604020202020204" pitchFamily="34" charset="0"/>
            </a:endParaRPr>
          </a:p>
        </p:txBody>
      </p:sp>
      <p:sp>
        <p:nvSpPr>
          <p:cNvPr id="51203" name="Text Box 2">
            <a:extLst>
              <a:ext uri="{FF2B5EF4-FFF2-40B4-BE49-F238E27FC236}">
                <a16:creationId xmlns:a16="http://schemas.microsoft.com/office/drawing/2014/main" id="{7E60EC39-7150-5131-04F8-0888CB3AC932}"/>
              </a:ext>
            </a:extLst>
          </p:cNvPr>
          <p:cNvSpPr txBox="1">
            <a:spLocks noChangeArrowheads="1"/>
          </p:cNvSpPr>
          <p:nvPr/>
        </p:nvSpPr>
        <p:spPr bwMode="auto">
          <a:xfrm>
            <a:off x="1014186" y="955676"/>
            <a:ext cx="5715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3450" dirty="0">
                <a:solidFill>
                  <a:schemeClr val="bg1"/>
                </a:solidFill>
                <a:latin typeface="Cambria" panose="02040503050406030204" pitchFamily="18" charset="0"/>
              </a:rPr>
              <a:t>Document store</a:t>
            </a:r>
          </a:p>
        </p:txBody>
      </p:sp>
      <p:graphicFrame>
        <p:nvGraphicFramePr>
          <p:cNvPr id="27651" name="Group 3">
            <a:extLst>
              <a:ext uri="{FF2B5EF4-FFF2-40B4-BE49-F238E27FC236}">
                <a16:creationId xmlns:a16="http://schemas.microsoft.com/office/drawing/2014/main" id="{AF6F5361-8A26-FA77-D300-403336E8CE60}"/>
              </a:ext>
            </a:extLst>
          </p:cNvPr>
          <p:cNvGraphicFramePr>
            <a:graphicFrameLocks noGrp="1"/>
          </p:cNvGraphicFramePr>
          <p:nvPr>
            <p:extLst>
              <p:ext uri="{D42A27DB-BD31-4B8C-83A1-F6EECF244321}">
                <p14:modId xmlns:p14="http://schemas.microsoft.com/office/powerpoint/2010/main" val="3330992702"/>
              </p:ext>
            </p:extLst>
          </p:nvPr>
        </p:nvGraphicFramePr>
        <p:xfrm>
          <a:off x="2454956" y="1637904"/>
          <a:ext cx="3190875" cy="3352556"/>
        </p:xfrm>
        <a:graphic>
          <a:graphicData uri="http://schemas.openxmlformats.org/drawingml/2006/table">
            <a:tbl>
              <a:tblPr/>
              <a:tblGrid>
                <a:gridCol w="984647">
                  <a:extLst>
                    <a:ext uri="{9D8B030D-6E8A-4147-A177-3AD203B41FA5}">
                      <a16:colId xmlns:a16="http://schemas.microsoft.com/office/drawing/2014/main" val="20000"/>
                    </a:ext>
                  </a:extLst>
                </a:gridCol>
                <a:gridCol w="321469">
                  <a:extLst>
                    <a:ext uri="{9D8B030D-6E8A-4147-A177-3AD203B41FA5}">
                      <a16:colId xmlns:a16="http://schemas.microsoft.com/office/drawing/2014/main" val="20001"/>
                    </a:ext>
                  </a:extLst>
                </a:gridCol>
                <a:gridCol w="1884759">
                  <a:extLst>
                    <a:ext uri="{9D8B030D-6E8A-4147-A177-3AD203B41FA5}">
                      <a16:colId xmlns:a16="http://schemas.microsoft.com/office/drawing/2014/main" val="20002"/>
                    </a:ext>
                  </a:extLst>
                </a:gridCol>
              </a:tblGrid>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1" i="0" u="none" strike="noStrike" cap="none" normalizeH="0" baseline="0" dirty="0">
                          <a:ln>
                            <a:noFill/>
                          </a:ln>
                          <a:solidFill>
                            <a:srgbClr val="FFFFFF"/>
                          </a:solidFill>
                          <a:effectLst/>
                          <a:latin typeface="Calibri" pitchFamily="32" charset="0"/>
                          <a:ea typeface="Microsoft YaHei" pitchFamily="32" charset="-122"/>
                        </a:rPr>
                        <a:t>RDBMS</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1" i="0" u="none" strike="noStrike" cap="none" normalizeH="0" baseline="0">
                        <a:ln>
                          <a:noFill/>
                        </a:ln>
                        <a:solidFill>
                          <a:srgbClr val="FFFFFF"/>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1" i="0" u="none" strike="noStrike" cap="none" normalizeH="0" baseline="0">
                          <a:ln>
                            <a:noFill/>
                          </a:ln>
                          <a:solidFill>
                            <a:srgbClr val="FFFFFF"/>
                          </a:solidFill>
                          <a:effectLst/>
                          <a:latin typeface="Calibri" pitchFamily="32" charset="0"/>
                          <a:ea typeface="Microsoft YaHei" pitchFamily="32" charset="-122"/>
                        </a:rPr>
                        <a:t>MongoDB</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extLst>
                  <a:ext uri="{0D108BD9-81ED-4DB2-BD59-A6C34878D82A}">
                    <a16:rowId xmlns:a16="http://schemas.microsoft.com/office/drawing/2014/main" val="10000"/>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Database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Database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1"/>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Table, View</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Collection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2"/>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Row</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Document (JSON, BSON)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3"/>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Column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Field</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4"/>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Index</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Index</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5"/>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Join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Embedded Document</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6"/>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Foreign Key</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Reference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7"/>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Partition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Shard</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8"/>
                  </a:ext>
                </a:extLst>
              </a:tr>
            </a:tbl>
          </a:graphicData>
        </a:graphic>
      </p:graphicFrame>
      <p:sp>
        <p:nvSpPr>
          <p:cNvPr id="51246" name="AutoShape 97">
            <a:extLst>
              <a:ext uri="{FF2B5EF4-FFF2-40B4-BE49-F238E27FC236}">
                <a16:creationId xmlns:a16="http://schemas.microsoft.com/office/drawing/2014/main" id="{7A923D93-7391-0AB2-25E2-D8C598246676}"/>
              </a:ext>
            </a:extLst>
          </p:cNvPr>
          <p:cNvSpPr>
            <a:spLocks noChangeArrowheads="1"/>
          </p:cNvSpPr>
          <p:nvPr/>
        </p:nvSpPr>
        <p:spPr bwMode="auto">
          <a:xfrm>
            <a:off x="3491991" y="2015332"/>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47" name="AutoShape 98">
            <a:extLst>
              <a:ext uri="{FF2B5EF4-FFF2-40B4-BE49-F238E27FC236}">
                <a16:creationId xmlns:a16="http://schemas.microsoft.com/office/drawing/2014/main" id="{2FDF4177-E193-52A5-55DD-333A86AD9735}"/>
              </a:ext>
            </a:extLst>
          </p:cNvPr>
          <p:cNvSpPr>
            <a:spLocks noChangeArrowheads="1"/>
          </p:cNvSpPr>
          <p:nvPr/>
        </p:nvSpPr>
        <p:spPr bwMode="auto">
          <a:xfrm>
            <a:off x="3491991" y="2303463"/>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48" name="AutoShape 99">
            <a:extLst>
              <a:ext uri="{FF2B5EF4-FFF2-40B4-BE49-F238E27FC236}">
                <a16:creationId xmlns:a16="http://schemas.microsoft.com/office/drawing/2014/main" id="{5FB5B31E-CB53-95B2-6D0F-1ABCB98ED56A}"/>
              </a:ext>
            </a:extLst>
          </p:cNvPr>
          <p:cNvSpPr>
            <a:spLocks noChangeArrowheads="1"/>
          </p:cNvSpPr>
          <p:nvPr/>
        </p:nvSpPr>
        <p:spPr bwMode="auto">
          <a:xfrm>
            <a:off x="3491991" y="2555876"/>
            <a:ext cx="215503" cy="107156"/>
          </a:xfrm>
          <a:prstGeom prst="rightArrow">
            <a:avLst>
              <a:gd name="adj1" fmla="val 50000"/>
              <a:gd name="adj2" fmla="val 49998"/>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49" name="AutoShape 100">
            <a:extLst>
              <a:ext uri="{FF2B5EF4-FFF2-40B4-BE49-F238E27FC236}">
                <a16:creationId xmlns:a16="http://schemas.microsoft.com/office/drawing/2014/main" id="{52A90636-4B4A-F4C1-2406-594C17A29663}"/>
              </a:ext>
            </a:extLst>
          </p:cNvPr>
          <p:cNvSpPr>
            <a:spLocks noChangeArrowheads="1"/>
          </p:cNvSpPr>
          <p:nvPr/>
        </p:nvSpPr>
        <p:spPr bwMode="auto">
          <a:xfrm>
            <a:off x="3491991" y="2824957"/>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50" name="AutoShape 101">
            <a:extLst>
              <a:ext uri="{FF2B5EF4-FFF2-40B4-BE49-F238E27FC236}">
                <a16:creationId xmlns:a16="http://schemas.microsoft.com/office/drawing/2014/main" id="{61742454-3D47-4194-75BA-997F192CBBBF}"/>
              </a:ext>
            </a:extLst>
          </p:cNvPr>
          <p:cNvSpPr>
            <a:spLocks noChangeArrowheads="1"/>
          </p:cNvSpPr>
          <p:nvPr/>
        </p:nvSpPr>
        <p:spPr bwMode="auto">
          <a:xfrm>
            <a:off x="3491991" y="3095228"/>
            <a:ext cx="215503" cy="108347"/>
          </a:xfrm>
          <a:prstGeom prst="rightArrow">
            <a:avLst>
              <a:gd name="adj1" fmla="val 50000"/>
              <a:gd name="adj2" fmla="val 50002"/>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51" name="AutoShape 102">
            <a:extLst>
              <a:ext uri="{FF2B5EF4-FFF2-40B4-BE49-F238E27FC236}">
                <a16:creationId xmlns:a16="http://schemas.microsoft.com/office/drawing/2014/main" id="{31733678-2CB3-E8D4-51CA-205104545BE3}"/>
              </a:ext>
            </a:extLst>
          </p:cNvPr>
          <p:cNvSpPr>
            <a:spLocks noChangeArrowheads="1"/>
          </p:cNvSpPr>
          <p:nvPr/>
        </p:nvSpPr>
        <p:spPr bwMode="auto">
          <a:xfrm>
            <a:off x="3489609" y="3419078"/>
            <a:ext cx="216694" cy="108347"/>
          </a:xfrm>
          <a:prstGeom prst="rightArrow">
            <a:avLst>
              <a:gd name="adj1" fmla="val 50000"/>
              <a:gd name="adj2" fmla="val 50000"/>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52" name="AutoShape 103">
            <a:extLst>
              <a:ext uri="{FF2B5EF4-FFF2-40B4-BE49-F238E27FC236}">
                <a16:creationId xmlns:a16="http://schemas.microsoft.com/office/drawing/2014/main" id="{D77D3771-02C4-DA65-B162-62962343FC46}"/>
              </a:ext>
            </a:extLst>
          </p:cNvPr>
          <p:cNvSpPr>
            <a:spLocks noChangeArrowheads="1"/>
          </p:cNvSpPr>
          <p:nvPr/>
        </p:nvSpPr>
        <p:spPr bwMode="auto">
          <a:xfrm>
            <a:off x="3481274" y="3673872"/>
            <a:ext cx="215504" cy="108347"/>
          </a:xfrm>
          <a:prstGeom prst="rightArrow">
            <a:avLst>
              <a:gd name="adj1" fmla="val 50000"/>
              <a:gd name="adj2" fmla="val 50002"/>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53" name="AutoShape 104">
            <a:extLst>
              <a:ext uri="{FF2B5EF4-FFF2-40B4-BE49-F238E27FC236}">
                <a16:creationId xmlns:a16="http://schemas.microsoft.com/office/drawing/2014/main" id="{BE869AB7-DDB9-0907-11B3-1361EA5C9768}"/>
              </a:ext>
            </a:extLst>
          </p:cNvPr>
          <p:cNvSpPr>
            <a:spLocks noChangeArrowheads="1"/>
          </p:cNvSpPr>
          <p:nvPr/>
        </p:nvSpPr>
        <p:spPr bwMode="auto">
          <a:xfrm>
            <a:off x="3481274" y="3944144"/>
            <a:ext cx="215504" cy="107156"/>
          </a:xfrm>
          <a:prstGeom prst="rightArrow">
            <a:avLst>
              <a:gd name="adj1" fmla="val 50000"/>
              <a:gd name="adj2" fmla="val 49999"/>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AutoShape 1">
            <a:extLst>
              <a:ext uri="{FF2B5EF4-FFF2-40B4-BE49-F238E27FC236}">
                <a16:creationId xmlns:a16="http://schemas.microsoft.com/office/drawing/2014/main" id="{47DA4B56-4980-9068-04F4-1849688FE4FA}"/>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A6E623DA-9CD9-4ED0-8B9A-9EBAD91E8B58}" type="slidenum">
              <a:rPr lang="hu-HU" altLang="en-US" sz="1350">
                <a:solidFill>
                  <a:srgbClr val="FFFFFF"/>
                </a:solidFill>
                <a:latin typeface="Arial" panose="020B0604020202020204" pitchFamily="34" charset="0"/>
              </a:rPr>
              <a:pPr algn="ctr" eaLnBrk="1" hangingPunct="1">
                <a:spcBef>
                  <a:spcPct val="0"/>
                </a:spcBef>
                <a:buClrTx/>
                <a:buFontTx/>
                <a:buNone/>
              </a:pPr>
              <a:t>25</a:t>
            </a:fld>
            <a:endParaRPr lang="hu-HU" altLang="en-US" sz="1350">
              <a:solidFill>
                <a:srgbClr val="FFFFFF"/>
              </a:solidFill>
              <a:latin typeface="Arial" panose="020B0604020202020204" pitchFamily="34" charset="0"/>
            </a:endParaRPr>
          </a:p>
        </p:txBody>
      </p:sp>
      <p:sp>
        <p:nvSpPr>
          <p:cNvPr id="53251" name="Text Box 2">
            <a:extLst>
              <a:ext uri="{FF2B5EF4-FFF2-40B4-BE49-F238E27FC236}">
                <a16:creationId xmlns:a16="http://schemas.microsoft.com/office/drawing/2014/main" id="{F97FD32C-43DA-F23F-CE6B-96AD66E35880}"/>
              </a:ext>
            </a:extLst>
          </p:cNvPr>
          <p:cNvSpPr txBox="1">
            <a:spLocks noChangeArrowheads="1"/>
          </p:cNvSpPr>
          <p:nvPr/>
        </p:nvSpPr>
        <p:spPr bwMode="auto">
          <a:xfrm>
            <a:off x="1485900" y="205979"/>
            <a:ext cx="5715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3450">
                <a:solidFill>
                  <a:srgbClr val="675E47"/>
                </a:solidFill>
                <a:latin typeface="Cambria" panose="02040503050406030204" pitchFamily="18" charset="0"/>
              </a:rPr>
              <a:t>Document store</a:t>
            </a:r>
          </a:p>
        </p:txBody>
      </p:sp>
      <p:graphicFrame>
        <p:nvGraphicFramePr>
          <p:cNvPr id="28675" name="Group 3">
            <a:extLst>
              <a:ext uri="{FF2B5EF4-FFF2-40B4-BE49-F238E27FC236}">
                <a16:creationId xmlns:a16="http://schemas.microsoft.com/office/drawing/2014/main" id="{4E5A93FD-9E67-13F9-BE06-CEFA46E34E51}"/>
              </a:ext>
            </a:extLst>
          </p:cNvPr>
          <p:cNvGraphicFramePr>
            <a:graphicFrameLocks noGrp="1"/>
          </p:cNvGraphicFramePr>
          <p:nvPr/>
        </p:nvGraphicFramePr>
        <p:xfrm>
          <a:off x="1547813" y="1129904"/>
          <a:ext cx="3190875" cy="3352556"/>
        </p:xfrm>
        <a:graphic>
          <a:graphicData uri="http://schemas.openxmlformats.org/drawingml/2006/table">
            <a:tbl>
              <a:tblPr/>
              <a:tblGrid>
                <a:gridCol w="984647">
                  <a:extLst>
                    <a:ext uri="{9D8B030D-6E8A-4147-A177-3AD203B41FA5}">
                      <a16:colId xmlns:a16="http://schemas.microsoft.com/office/drawing/2014/main" val="20000"/>
                    </a:ext>
                  </a:extLst>
                </a:gridCol>
                <a:gridCol w="321469">
                  <a:extLst>
                    <a:ext uri="{9D8B030D-6E8A-4147-A177-3AD203B41FA5}">
                      <a16:colId xmlns:a16="http://schemas.microsoft.com/office/drawing/2014/main" val="20001"/>
                    </a:ext>
                  </a:extLst>
                </a:gridCol>
                <a:gridCol w="1884759">
                  <a:extLst>
                    <a:ext uri="{9D8B030D-6E8A-4147-A177-3AD203B41FA5}">
                      <a16:colId xmlns:a16="http://schemas.microsoft.com/office/drawing/2014/main" val="20002"/>
                    </a:ext>
                  </a:extLst>
                </a:gridCol>
              </a:tblGrid>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1" i="0" u="none" strike="noStrike" cap="none" normalizeH="0" baseline="0">
                          <a:ln>
                            <a:noFill/>
                          </a:ln>
                          <a:solidFill>
                            <a:srgbClr val="FFFFFF"/>
                          </a:solidFill>
                          <a:effectLst/>
                          <a:latin typeface="Calibri" pitchFamily="32" charset="0"/>
                          <a:ea typeface="Microsoft YaHei" pitchFamily="32" charset="-122"/>
                        </a:rPr>
                        <a:t>RDBMS</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1" i="0" u="none" strike="noStrike" cap="none" normalizeH="0" baseline="0">
                        <a:ln>
                          <a:noFill/>
                        </a:ln>
                        <a:solidFill>
                          <a:srgbClr val="FFFFFF"/>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1" i="0" u="none" strike="noStrike" cap="none" normalizeH="0" baseline="0">
                          <a:ln>
                            <a:noFill/>
                          </a:ln>
                          <a:solidFill>
                            <a:srgbClr val="FFFFFF"/>
                          </a:solidFill>
                          <a:effectLst/>
                          <a:latin typeface="Calibri" pitchFamily="32" charset="0"/>
                          <a:ea typeface="Microsoft YaHei" pitchFamily="32" charset="-122"/>
                        </a:rPr>
                        <a:t>MongoDB</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extLst>
                  <a:ext uri="{0D108BD9-81ED-4DB2-BD59-A6C34878D82A}">
                    <a16:rowId xmlns:a16="http://schemas.microsoft.com/office/drawing/2014/main" val="10000"/>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Database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Database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1"/>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Table, View</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Collection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2"/>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Row</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Document (JSON, BSON)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3"/>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Column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Field</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4"/>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Index</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Index</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5"/>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Join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Embedded Document</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6"/>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Foreign Key</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Reference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7"/>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Partition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Shard</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8"/>
                  </a:ext>
                </a:extLst>
              </a:tr>
            </a:tbl>
          </a:graphicData>
        </a:graphic>
      </p:graphicFrame>
      <p:sp>
        <p:nvSpPr>
          <p:cNvPr id="53294" name="AutoShape 97">
            <a:extLst>
              <a:ext uri="{FF2B5EF4-FFF2-40B4-BE49-F238E27FC236}">
                <a16:creationId xmlns:a16="http://schemas.microsoft.com/office/drawing/2014/main" id="{8C80ECC7-32DA-C1E4-0C36-0034E6A0ADCB}"/>
              </a:ext>
            </a:extLst>
          </p:cNvPr>
          <p:cNvSpPr>
            <a:spLocks noChangeArrowheads="1"/>
          </p:cNvSpPr>
          <p:nvPr/>
        </p:nvSpPr>
        <p:spPr bwMode="auto">
          <a:xfrm>
            <a:off x="2584848" y="1507332"/>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295" name="AutoShape 98">
            <a:extLst>
              <a:ext uri="{FF2B5EF4-FFF2-40B4-BE49-F238E27FC236}">
                <a16:creationId xmlns:a16="http://schemas.microsoft.com/office/drawing/2014/main" id="{BF9E5B34-DE69-C582-366D-F35BB69DB1A0}"/>
              </a:ext>
            </a:extLst>
          </p:cNvPr>
          <p:cNvSpPr>
            <a:spLocks noChangeArrowheads="1"/>
          </p:cNvSpPr>
          <p:nvPr/>
        </p:nvSpPr>
        <p:spPr bwMode="auto">
          <a:xfrm>
            <a:off x="2584848" y="1795463"/>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296" name="AutoShape 99">
            <a:extLst>
              <a:ext uri="{FF2B5EF4-FFF2-40B4-BE49-F238E27FC236}">
                <a16:creationId xmlns:a16="http://schemas.microsoft.com/office/drawing/2014/main" id="{B0022F3C-74F5-4889-8A1A-006FFC67E6AC}"/>
              </a:ext>
            </a:extLst>
          </p:cNvPr>
          <p:cNvSpPr>
            <a:spLocks noChangeArrowheads="1"/>
          </p:cNvSpPr>
          <p:nvPr/>
        </p:nvSpPr>
        <p:spPr bwMode="auto">
          <a:xfrm>
            <a:off x="2584848" y="2047876"/>
            <a:ext cx="215503" cy="107156"/>
          </a:xfrm>
          <a:prstGeom prst="rightArrow">
            <a:avLst>
              <a:gd name="adj1" fmla="val 50000"/>
              <a:gd name="adj2" fmla="val 49998"/>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297" name="AutoShape 100">
            <a:extLst>
              <a:ext uri="{FF2B5EF4-FFF2-40B4-BE49-F238E27FC236}">
                <a16:creationId xmlns:a16="http://schemas.microsoft.com/office/drawing/2014/main" id="{E5C25259-4312-F524-56B9-48F7FCA7D43F}"/>
              </a:ext>
            </a:extLst>
          </p:cNvPr>
          <p:cNvSpPr>
            <a:spLocks noChangeArrowheads="1"/>
          </p:cNvSpPr>
          <p:nvPr/>
        </p:nvSpPr>
        <p:spPr bwMode="auto">
          <a:xfrm>
            <a:off x="2584848" y="2316957"/>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298" name="AutoShape 101">
            <a:extLst>
              <a:ext uri="{FF2B5EF4-FFF2-40B4-BE49-F238E27FC236}">
                <a16:creationId xmlns:a16="http://schemas.microsoft.com/office/drawing/2014/main" id="{18382FBB-965F-A49C-F4EE-43B6D9E0B05E}"/>
              </a:ext>
            </a:extLst>
          </p:cNvPr>
          <p:cNvSpPr>
            <a:spLocks noChangeArrowheads="1"/>
          </p:cNvSpPr>
          <p:nvPr/>
        </p:nvSpPr>
        <p:spPr bwMode="auto">
          <a:xfrm>
            <a:off x="2584848" y="2587228"/>
            <a:ext cx="215503" cy="108347"/>
          </a:xfrm>
          <a:prstGeom prst="rightArrow">
            <a:avLst>
              <a:gd name="adj1" fmla="val 50000"/>
              <a:gd name="adj2" fmla="val 50002"/>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299" name="AutoShape 102">
            <a:extLst>
              <a:ext uri="{FF2B5EF4-FFF2-40B4-BE49-F238E27FC236}">
                <a16:creationId xmlns:a16="http://schemas.microsoft.com/office/drawing/2014/main" id="{AAD09247-3C08-ACF4-B4EB-5299502D7C6C}"/>
              </a:ext>
            </a:extLst>
          </p:cNvPr>
          <p:cNvSpPr>
            <a:spLocks noChangeArrowheads="1"/>
          </p:cNvSpPr>
          <p:nvPr/>
        </p:nvSpPr>
        <p:spPr bwMode="auto">
          <a:xfrm>
            <a:off x="2582466" y="2911078"/>
            <a:ext cx="216694" cy="108347"/>
          </a:xfrm>
          <a:prstGeom prst="rightArrow">
            <a:avLst>
              <a:gd name="adj1" fmla="val 50000"/>
              <a:gd name="adj2" fmla="val 50000"/>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300" name="AutoShape 103">
            <a:extLst>
              <a:ext uri="{FF2B5EF4-FFF2-40B4-BE49-F238E27FC236}">
                <a16:creationId xmlns:a16="http://schemas.microsoft.com/office/drawing/2014/main" id="{88E9FA76-B469-95EF-0006-9226BF6CF170}"/>
              </a:ext>
            </a:extLst>
          </p:cNvPr>
          <p:cNvSpPr>
            <a:spLocks noChangeArrowheads="1"/>
          </p:cNvSpPr>
          <p:nvPr/>
        </p:nvSpPr>
        <p:spPr bwMode="auto">
          <a:xfrm>
            <a:off x="2574131" y="3165872"/>
            <a:ext cx="215504" cy="108347"/>
          </a:xfrm>
          <a:prstGeom prst="rightArrow">
            <a:avLst>
              <a:gd name="adj1" fmla="val 50000"/>
              <a:gd name="adj2" fmla="val 50002"/>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301" name="AutoShape 104">
            <a:extLst>
              <a:ext uri="{FF2B5EF4-FFF2-40B4-BE49-F238E27FC236}">
                <a16:creationId xmlns:a16="http://schemas.microsoft.com/office/drawing/2014/main" id="{77D2FBC2-4121-9104-D72B-7935F8CF962C}"/>
              </a:ext>
            </a:extLst>
          </p:cNvPr>
          <p:cNvSpPr>
            <a:spLocks noChangeArrowheads="1"/>
          </p:cNvSpPr>
          <p:nvPr/>
        </p:nvSpPr>
        <p:spPr bwMode="auto">
          <a:xfrm>
            <a:off x="2574131" y="3436144"/>
            <a:ext cx="215504" cy="107156"/>
          </a:xfrm>
          <a:prstGeom prst="rightArrow">
            <a:avLst>
              <a:gd name="adj1" fmla="val 50000"/>
              <a:gd name="adj2" fmla="val 49999"/>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302" name="AutoShape 105">
            <a:extLst>
              <a:ext uri="{FF2B5EF4-FFF2-40B4-BE49-F238E27FC236}">
                <a16:creationId xmlns:a16="http://schemas.microsoft.com/office/drawing/2014/main" id="{6AC4DB57-17AC-965E-FA6C-92D0AB312021}"/>
              </a:ext>
            </a:extLst>
          </p:cNvPr>
          <p:cNvSpPr>
            <a:spLocks noChangeArrowheads="1"/>
          </p:cNvSpPr>
          <p:nvPr/>
        </p:nvSpPr>
        <p:spPr bwMode="auto">
          <a:xfrm>
            <a:off x="3762376" y="1218010"/>
            <a:ext cx="3499247" cy="3387328"/>
          </a:xfrm>
          <a:prstGeom prst="roundRect">
            <a:avLst>
              <a:gd name="adj" fmla="val 16667"/>
            </a:avLst>
          </a:prstGeom>
          <a:solidFill>
            <a:srgbClr val="A9A57C"/>
          </a:solidFill>
          <a:ln w="25560" cap="sq">
            <a:solidFill>
              <a:srgbClr val="7B7859"/>
            </a:solidFill>
            <a:miter lim="800000"/>
            <a:headEnd/>
            <a:tailEnd/>
          </a:ln>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1500" dirty="0">
                <a:solidFill>
                  <a:srgbClr val="FFFFFF"/>
                </a:solidFill>
              </a:rPr>
              <a:t>&gt; db.user.findOne({age:39})</a:t>
            </a:r>
          </a:p>
          <a:p>
            <a:pPr eaLnBrk="1" hangingPunct="1">
              <a:spcBef>
                <a:spcPct val="0"/>
              </a:spcBef>
              <a:buClrTx/>
              <a:buFontTx/>
              <a:buNone/>
            </a:pPr>
            <a:r>
              <a:rPr lang="hu-HU" altLang="en-US" sz="1500" dirty="0">
                <a:solidFill>
                  <a:srgbClr val="FFFFFF"/>
                </a:solidFill>
              </a:rPr>
              <a:t>{</a:t>
            </a:r>
          </a:p>
          <a:p>
            <a:pPr eaLnBrk="1" hangingPunct="1">
              <a:spcBef>
                <a:spcPct val="0"/>
              </a:spcBef>
              <a:buClrTx/>
              <a:buFontTx/>
              <a:buNone/>
            </a:pPr>
            <a:r>
              <a:rPr lang="hu-HU" altLang="en-US" sz="1500" dirty="0">
                <a:solidFill>
                  <a:srgbClr val="FFFFFF"/>
                </a:solidFill>
              </a:rPr>
              <a:t>        "_id" : ObjectId("5114e0bd42…"),</a:t>
            </a:r>
          </a:p>
          <a:p>
            <a:pPr eaLnBrk="1" hangingPunct="1">
              <a:spcBef>
                <a:spcPct val="0"/>
              </a:spcBef>
              <a:buClrTx/>
              <a:buFontTx/>
              <a:buNone/>
            </a:pPr>
            <a:r>
              <a:rPr lang="hu-HU" altLang="en-US" sz="1500" dirty="0">
                <a:solidFill>
                  <a:srgbClr val="FFFFFF"/>
                </a:solidFill>
              </a:rPr>
              <a:t>        "first" : "John",</a:t>
            </a:r>
          </a:p>
          <a:p>
            <a:pPr eaLnBrk="1" hangingPunct="1">
              <a:spcBef>
                <a:spcPct val="0"/>
              </a:spcBef>
              <a:buClrTx/>
              <a:buFontTx/>
              <a:buNone/>
            </a:pPr>
            <a:r>
              <a:rPr lang="hu-HU" altLang="en-US" sz="1500" dirty="0">
                <a:solidFill>
                  <a:srgbClr val="FFFFFF"/>
                </a:solidFill>
              </a:rPr>
              <a:t>        "last" : "Doe",</a:t>
            </a:r>
          </a:p>
          <a:p>
            <a:pPr eaLnBrk="1" hangingPunct="1">
              <a:spcBef>
                <a:spcPct val="0"/>
              </a:spcBef>
              <a:buClrTx/>
              <a:buFontTx/>
              <a:buNone/>
            </a:pPr>
            <a:r>
              <a:rPr lang="hu-HU" altLang="en-US" sz="1500" dirty="0">
                <a:solidFill>
                  <a:srgbClr val="FFFFFF"/>
                </a:solidFill>
              </a:rPr>
              <a:t>        "age" : 39, </a:t>
            </a:r>
          </a:p>
          <a:p>
            <a:pPr eaLnBrk="1" hangingPunct="1">
              <a:spcBef>
                <a:spcPct val="0"/>
              </a:spcBef>
              <a:buClrTx/>
              <a:buFontTx/>
              <a:buNone/>
            </a:pPr>
            <a:r>
              <a:rPr lang="hu-HU" altLang="en-US" sz="1500" dirty="0">
                <a:solidFill>
                  <a:srgbClr val="3333CC"/>
                </a:solidFill>
              </a:rPr>
              <a:t>       "interests" : [</a:t>
            </a:r>
          </a:p>
          <a:p>
            <a:pPr eaLnBrk="1" hangingPunct="1">
              <a:spcBef>
                <a:spcPct val="0"/>
              </a:spcBef>
              <a:buClrTx/>
              <a:buFontTx/>
              <a:buNone/>
            </a:pPr>
            <a:r>
              <a:rPr lang="hu-HU" altLang="en-US" sz="1500" dirty="0">
                <a:solidFill>
                  <a:srgbClr val="3333CC"/>
                </a:solidFill>
              </a:rPr>
              <a:t>                "Reading",</a:t>
            </a:r>
            <a:r>
              <a:rPr lang="en-US" altLang="en-US" sz="1500" dirty="0">
                <a:solidFill>
                  <a:srgbClr val="3333CC"/>
                </a:solidFill>
              </a:rPr>
              <a:t>                      </a:t>
            </a:r>
            <a:r>
              <a:rPr lang="en-US" altLang="en-US" sz="2100" dirty="0">
                <a:solidFill>
                  <a:srgbClr val="3333CC"/>
                </a:solidFill>
              </a:rPr>
              <a:t>Array</a:t>
            </a:r>
          </a:p>
          <a:p>
            <a:pPr eaLnBrk="1" hangingPunct="1">
              <a:spcBef>
                <a:spcPct val="0"/>
              </a:spcBef>
              <a:buClrTx/>
              <a:buFontTx/>
              <a:buNone/>
            </a:pPr>
            <a:r>
              <a:rPr lang="hu-HU" altLang="en-US" sz="1500" dirty="0">
                <a:solidFill>
                  <a:srgbClr val="3333CC"/>
                </a:solidFill>
              </a:rPr>
              <a:t>                "Mountain Biking ]</a:t>
            </a:r>
          </a:p>
          <a:p>
            <a:pPr eaLnBrk="1" hangingPunct="1">
              <a:spcBef>
                <a:spcPct val="0"/>
              </a:spcBef>
              <a:buClrTx/>
              <a:buFontTx/>
              <a:buNone/>
            </a:pPr>
            <a:r>
              <a:rPr lang="hu-HU" altLang="en-US" sz="1500" dirty="0">
                <a:solidFill>
                  <a:srgbClr val="FFFFFF"/>
                </a:solidFill>
              </a:rPr>
              <a:t>       </a:t>
            </a:r>
            <a:r>
              <a:rPr lang="en-US" altLang="en-US" sz="1500" dirty="0">
                <a:solidFill>
                  <a:srgbClr val="FF0000"/>
                </a:solidFill>
              </a:rPr>
              <a:t>"favorites": { </a:t>
            </a:r>
          </a:p>
          <a:p>
            <a:pPr eaLnBrk="1" hangingPunct="1">
              <a:spcBef>
                <a:spcPct val="0"/>
              </a:spcBef>
              <a:buClrTx/>
              <a:buFontTx/>
              <a:buNone/>
            </a:pPr>
            <a:r>
              <a:rPr lang="hu-HU" altLang="en-US" sz="1500" dirty="0">
                <a:solidFill>
                  <a:srgbClr val="FF0000"/>
                </a:solidFill>
              </a:rPr>
              <a:t>               </a:t>
            </a:r>
            <a:r>
              <a:rPr lang="en-US" altLang="en-US" sz="1500" dirty="0">
                <a:solidFill>
                  <a:srgbClr val="FF0000"/>
                </a:solidFill>
              </a:rPr>
              <a:t>"color": "Blue", </a:t>
            </a:r>
          </a:p>
          <a:p>
            <a:pPr eaLnBrk="1" hangingPunct="1">
              <a:spcBef>
                <a:spcPct val="0"/>
              </a:spcBef>
              <a:buClrTx/>
              <a:buFontTx/>
              <a:buNone/>
            </a:pPr>
            <a:r>
              <a:rPr lang="hu-HU" altLang="en-US" sz="1500" dirty="0">
                <a:solidFill>
                  <a:srgbClr val="FF0000"/>
                </a:solidFill>
              </a:rPr>
              <a:t>               </a:t>
            </a:r>
            <a:r>
              <a:rPr lang="en-US" altLang="en-US" sz="1500" dirty="0">
                <a:solidFill>
                  <a:srgbClr val="FF0000"/>
                </a:solidFill>
              </a:rPr>
              <a:t>"sport": "Soccer"} </a:t>
            </a:r>
          </a:p>
          <a:p>
            <a:pPr eaLnBrk="1" hangingPunct="1">
              <a:spcBef>
                <a:spcPct val="0"/>
              </a:spcBef>
              <a:buClrTx/>
              <a:buFontTx/>
              <a:buNone/>
            </a:pPr>
            <a:r>
              <a:rPr lang="hu-HU" altLang="en-US" sz="1500" dirty="0">
                <a:solidFill>
                  <a:srgbClr val="FFFFFF"/>
                </a:solidFill>
              </a:rPr>
              <a:t>}</a:t>
            </a:r>
          </a:p>
        </p:txBody>
      </p:sp>
      <p:cxnSp>
        <p:nvCxnSpPr>
          <p:cNvPr id="53303" name="AutoShape 106">
            <a:extLst>
              <a:ext uri="{FF2B5EF4-FFF2-40B4-BE49-F238E27FC236}">
                <a16:creationId xmlns:a16="http://schemas.microsoft.com/office/drawing/2014/main" id="{3A4F1B49-4741-35BB-8DDF-E3022BD05CB1}"/>
              </a:ext>
            </a:extLst>
          </p:cNvPr>
          <p:cNvCxnSpPr>
            <a:cxnSpLocks noChangeShapeType="1"/>
          </p:cNvCxnSpPr>
          <p:nvPr/>
        </p:nvCxnSpPr>
        <p:spPr bwMode="auto">
          <a:xfrm flipV="1">
            <a:off x="5715000" y="3143250"/>
            <a:ext cx="629841" cy="57150"/>
          </a:xfrm>
          <a:prstGeom prst="straightConnector1">
            <a:avLst/>
          </a:prstGeom>
          <a:noFill/>
          <a:ln w="9360" cap="sq">
            <a:solidFill>
              <a:srgbClr val="000000"/>
            </a:solidFill>
            <a:miter lim="800000"/>
            <a:headEnd/>
            <a:tailEnd type="arrow" w="med" len="med"/>
          </a:ln>
          <a:extLst>
            <a:ext uri="{909E8E84-426E-40DD-AFC4-6F175D3DCCD1}">
              <a14:hiddenFill xmlns:a14="http://schemas.microsoft.com/office/drawing/2010/main">
                <a:noFill/>
              </a14:hiddenFill>
            </a:ext>
          </a:extLst>
        </p:spPr>
      </p:cxnSp>
      <p:sp>
        <p:nvSpPr>
          <p:cNvPr id="53304" name="Text Box 107">
            <a:extLst>
              <a:ext uri="{FF2B5EF4-FFF2-40B4-BE49-F238E27FC236}">
                <a16:creationId xmlns:a16="http://schemas.microsoft.com/office/drawing/2014/main" id="{C8977E04-D88B-6B2C-BCB9-4645E7FA144A}"/>
              </a:ext>
            </a:extLst>
          </p:cNvPr>
          <p:cNvSpPr txBox="1">
            <a:spLocks noChangeArrowheads="1"/>
          </p:cNvSpPr>
          <p:nvPr/>
        </p:nvSpPr>
        <p:spPr bwMode="auto">
          <a:xfrm>
            <a:off x="1714500" y="4514851"/>
            <a:ext cx="1828800" cy="27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spAutoFit/>
          </a:bodyP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1350" dirty="0">
                <a:solidFill>
                  <a:schemeClr val="bg1"/>
                </a:solidFill>
                <a:latin typeface="Arial" panose="020B0604020202020204" pitchFamily="34" charset="0"/>
              </a:rPr>
              <a:t>Embedded document</a:t>
            </a:r>
          </a:p>
        </p:txBody>
      </p:sp>
      <p:cxnSp>
        <p:nvCxnSpPr>
          <p:cNvPr id="53305" name="AutoShape 108">
            <a:extLst>
              <a:ext uri="{FF2B5EF4-FFF2-40B4-BE49-F238E27FC236}">
                <a16:creationId xmlns:a16="http://schemas.microsoft.com/office/drawing/2014/main" id="{89F031D5-3FC1-905B-B21E-01FECE495B6C}"/>
              </a:ext>
            </a:extLst>
          </p:cNvPr>
          <p:cNvCxnSpPr>
            <a:cxnSpLocks noChangeShapeType="1"/>
            <a:stCxn id="53304" idx="3"/>
          </p:cNvCxnSpPr>
          <p:nvPr/>
        </p:nvCxnSpPr>
        <p:spPr bwMode="auto">
          <a:xfrm flipV="1">
            <a:off x="3543300" y="3885010"/>
            <a:ext cx="800100" cy="769159"/>
          </a:xfrm>
          <a:prstGeom prst="straightConnector1">
            <a:avLst/>
          </a:prstGeom>
          <a:noFill/>
          <a:ln w="9360" cap="sq">
            <a:solidFill>
              <a:srgbClr val="000000"/>
            </a:solidFill>
            <a:miter lim="800000"/>
            <a:headEnd/>
            <a:tailEnd type="arrow" w="med" len="med"/>
          </a:ln>
          <a:extLst>
            <a:ext uri="{909E8E84-426E-40DD-AFC4-6F175D3DCCD1}">
              <a14:hiddenFill xmlns:a14="http://schemas.microsoft.com/office/drawing/2010/main">
                <a:noFill/>
              </a14:hiddenFill>
            </a:ext>
          </a:extLst>
        </p:spPr>
      </p:cxn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AutoShape 1">
            <a:extLst>
              <a:ext uri="{FF2B5EF4-FFF2-40B4-BE49-F238E27FC236}">
                <a16:creationId xmlns:a16="http://schemas.microsoft.com/office/drawing/2014/main" id="{89B8DD9E-0991-6BF3-9199-F9FBD3985BF7}"/>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5CF3385C-088A-4239-8EA8-E79C6DAEA4FB}" type="slidenum">
              <a:rPr lang="hu-HU" altLang="en-US" sz="1350">
                <a:solidFill>
                  <a:srgbClr val="FFFFFF"/>
                </a:solidFill>
                <a:latin typeface="Arial" panose="020B0604020202020204" pitchFamily="34" charset="0"/>
              </a:rPr>
              <a:pPr algn="ctr" eaLnBrk="1" hangingPunct="1">
                <a:spcBef>
                  <a:spcPct val="0"/>
                </a:spcBef>
                <a:buClrTx/>
                <a:buFontTx/>
                <a:buNone/>
              </a:pPr>
              <a:t>26</a:t>
            </a:fld>
            <a:endParaRPr lang="hu-HU" altLang="en-US" sz="1350">
              <a:solidFill>
                <a:srgbClr val="FFFFFF"/>
              </a:solidFill>
              <a:latin typeface="Arial" panose="020B0604020202020204" pitchFamily="34" charset="0"/>
            </a:endParaRPr>
          </a:p>
        </p:txBody>
      </p:sp>
      <p:sp>
        <p:nvSpPr>
          <p:cNvPr id="55299" name="Text Box 2">
            <a:extLst>
              <a:ext uri="{FF2B5EF4-FFF2-40B4-BE49-F238E27FC236}">
                <a16:creationId xmlns:a16="http://schemas.microsoft.com/office/drawing/2014/main" id="{3A005432-51C4-98D6-7A15-B432BB62E95D}"/>
              </a:ext>
            </a:extLst>
          </p:cNvPr>
          <p:cNvSpPr txBox="1">
            <a:spLocks noChangeArrowheads="1"/>
          </p:cNvSpPr>
          <p:nvPr/>
        </p:nvSpPr>
        <p:spPr bwMode="auto">
          <a:xfrm>
            <a:off x="266700" y="547065"/>
            <a:ext cx="5715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3450" dirty="0">
                <a:solidFill>
                  <a:schemeClr val="bg1"/>
                </a:solidFill>
                <a:latin typeface="Cambria" panose="02040503050406030204" pitchFamily="18" charset="0"/>
              </a:rPr>
              <a:t>CRUD</a:t>
            </a:r>
          </a:p>
        </p:txBody>
      </p:sp>
      <p:sp>
        <p:nvSpPr>
          <p:cNvPr id="55300" name="Text Box 3">
            <a:extLst>
              <a:ext uri="{FF2B5EF4-FFF2-40B4-BE49-F238E27FC236}">
                <a16:creationId xmlns:a16="http://schemas.microsoft.com/office/drawing/2014/main" id="{0732EEC0-BD42-98C8-7FE2-3F8FC953819E}"/>
              </a:ext>
            </a:extLst>
          </p:cNvPr>
          <p:cNvSpPr txBox="1">
            <a:spLocks noChangeArrowheads="1"/>
          </p:cNvSpPr>
          <p:nvPr/>
        </p:nvSpPr>
        <p:spPr bwMode="auto">
          <a:xfrm>
            <a:off x="1485899" y="914400"/>
            <a:ext cx="627924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39725" indent="-228600">
              <a:spcBef>
                <a:spcPts val="5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200">
                <a:solidFill>
                  <a:srgbClr val="2F2B20"/>
                </a:solidFill>
                <a:latin typeface="Calibri" panose="020F0502020204030204" pitchFamily="34" charset="0"/>
                <a:ea typeface="Microsoft YaHei" panose="020B0503020204020204" pitchFamily="34" charset="-122"/>
              </a:defRPr>
            </a:lvl1pPr>
            <a:lvl2pPr marL="636588" indent="-228600">
              <a:spcBef>
                <a:spcPts val="5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
                <a:srgbClr val="A9A57C"/>
              </a:buClr>
              <a:buFont typeface="Arial" panose="020B0604020202020204" pitchFamily="34" charset="0"/>
              <a:buChar char="•"/>
            </a:pPr>
            <a:r>
              <a:rPr lang="hu-HU" altLang="en-US" sz="1800" dirty="0">
                <a:solidFill>
                  <a:schemeClr val="bg1"/>
                </a:solidFill>
              </a:rPr>
              <a:t>Create</a:t>
            </a:r>
          </a:p>
          <a:p>
            <a:pPr lvl="1" eaLnBrk="1" hangingPunct="1">
              <a:buClr>
                <a:srgbClr val="9CBEBD"/>
              </a:buClr>
              <a:buFont typeface="Wingdings" panose="05000000000000000000" pitchFamily="2" charset="2"/>
              <a:buChar char="Ø"/>
            </a:pPr>
            <a:r>
              <a:rPr lang="hu-HU" altLang="en-US" sz="1800" dirty="0">
                <a:solidFill>
                  <a:schemeClr val="bg1"/>
                </a:solidFill>
              </a:rPr>
              <a:t>db.collection.insert( &lt;document&gt; ) </a:t>
            </a:r>
          </a:p>
          <a:p>
            <a:pPr lvl="1" eaLnBrk="1" hangingPunct="1">
              <a:buClr>
                <a:srgbClr val="9CBEBD"/>
              </a:buClr>
              <a:buFont typeface="Wingdings" panose="05000000000000000000" pitchFamily="2" charset="2"/>
              <a:buChar char="Ø"/>
            </a:pPr>
            <a:r>
              <a:rPr lang="hu-HU" altLang="en-US" sz="1800" dirty="0">
                <a:solidFill>
                  <a:schemeClr val="bg1"/>
                </a:solidFill>
              </a:rPr>
              <a:t>db.collection.save( &lt;document&gt; ) </a:t>
            </a:r>
          </a:p>
          <a:p>
            <a:pPr lvl="1" eaLnBrk="1" hangingPunct="1">
              <a:buClr>
                <a:srgbClr val="9CBEBD"/>
              </a:buClr>
              <a:buFont typeface="Wingdings" panose="05000000000000000000" pitchFamily="2" charset="2"/>
              <a:buChar char="Ø"/>
            </a:pPr>
            <a:r>
              <a:rPr lang="hu-HU" altLang="en-US" sz="1800" dirty="0">
                <a:solidFill>
                  <a:schemeClr val="bg1"/>
                </a:solidFill>
              </a:rPr>
              <a:t>db.collection.update( &lt;query&gt;, &lt;update&gt;, { upsert: true } ) </a:t>
            </a:r>
          </a:p>
          <a:p>
            <a:pPr eaLnBrk="1" hangingPunct="1">
              <a:buClr>
                <a:srgbClr val="A9A57C"/>
              </a:buClr>
              <a:buFont typeface="Arial" panose="020B0604020202020204" pitchFamily="34" charset="0"/>
              <a:buChar char="•"/>
            </a:pPr>
            <a:r>
              <a:rPr lang="hu-HU" altLang="en-US" sz="1800" dirty="0">
                <a:solidFill>
                  <a:schemeClr val="bg1"/>
                </a:solidFill>
              </a:rPr>
              <a:t>Read</a:t>
            </a:r>
          </a:p>
          <a:p>
            <a:pPr lvl="1" eaLnBrk="1" hangingPunct="1">
              <a:buClr>
                <a:srgbClr val="9CBEBD"/>
              </a:buClr>
              <a:buFont typeface="Wingdings" panose="05000000000000000000" pitchFamily="2" charset="2"/>
              <a:buChar char="Ø"/>
            </a:pPr>
            <a:r>
              <a:rPr lang="hu-HU" altLang="en-US" sz="1800" dirty="0">
                <a:solidFill>
                  <a:schemeClr val="bg1"/>
                </a:solidFill>
              </a:rPr>
              <a:t>db.collection.find( &lt;query&gt;, &lt;projection&gt; )</a:t>
            </a:r>
          </a:p>
          <a:p>
            <a:pPr lvl="1" eaLnBrk="1" hangingPunct="1">
              <a:buClr>
                <a:srgbClr val="9CBEBD"/>
              </a:buClr>
              <a:buFont typeface="Wingdings" panose="05000000000000000000" pitchFamily="2" charset="2"/>
              <a:buChar char="Ø"/>
            </a:pPr>
            <a:r>
              <a:rPr lang="hu-HU" altLang="en-US" sz="1800" dirty="0">
                <a:solidFill>
                  <a:schemeClr val="bg1"/>
                </a:solidFill>
              </a:rPr>
              <a:t>db.collection.findOne( &lt;query&gt;, &lt;projection&gt; ) </a:t>
            </a:r>
          </a:p>
          <a:p>
            <a:pPr eaLnBrk="1" hangingPunct="1">
              <a:buClr>
                <a:srgbClr val="A9A57C"/>
              </a:buClr>
              <a:buFont typeface="Arial" panose="020B0604020202020204" pitchFamily="34" charset="0"/>
              <a:buChar char="•"/>
            </a:pPr>
            <a:r>
              <a:rPr lang="hu-HU" altLang="en-US" sz="1800" dirty="0">
                <a:solidFill>
                  <a:schemeClr val="bg1"/>
                </a:solidFill>
              </a:rPr>
              <a:t>Update</a:t>
            </a:r>
          </a:p>
          <a:p>
            <a:pPr lvl="1" eaLnBrk="1" hangingPunct="1">
              <a:buClr>
                <a:srgbClr val="9CBEBD"/>
              </a:buClr>
              <a:buFont typeface="Wingdings" panose="05000000000000000000" pitchFamily="2" charset="2"/>
              <a:buChar char="Ø"/>
            </a:pPr>
            <a:r>
              <a:rPr lang="hu-HU" altLang="en-US" sz="1800" dirty="0">
                <a:solidFill>
                  <a:schemeClr val="bg1"/>
                </a:solidFill>
              </a:rPr>
              <a:t>db.collection.update( &lt;query&gt;, &lt;update&gt;, &lt;options&gt; ) </a:t>
            </a:r>
          </a:p>
          <a:p>
            <a:pPr eaLnBrk="1" hangingPunct="1">
              <a:buClr>
                <a:srgbClr val="A9A57C"/>
              </a:buClr>
              <a:buFont typeface="Arial" panose="020B0604020202020204" pitchFamily="34" charset="0"/>
              <a:buChar char="•"/>
            </a:pPr>
            <a:r>
              <a:rPr lang="hu-HU" altLang="en-US" sz="1800" dirty="0">
                <a:solidFill>
                  <a:schemeClr val="bg1"/>
                </a:solidFill>
              </a:rPr>
              <a:t>Delete</a:t>
            </a:r>
          </a:p>
          <a:p>
            <a:pPr lvl="1" eaLnBrk="1" hangingPunct="1">
              <a:buClr>
                <a:srgbClr val="9CBEBD"/>
              </a:buClr>
              <a:buFont typeface="Wingdings" panose="05000000000000000000" pitchFamily="2" charset="2"/>
              <a:buChar char="Ø"/>
            </a:pPr>
            <a:r>
              <a:rPr lang="hu-HU" altLang="en-US" sz="1800" dirty="0">
                <a:solidFill>
                  <a:schemeClr val="bg1"/>
                </a:solidFill>
              </a:rPr>
              <a:t>db.collection.remove( &lt;query&gt;, &lt;justOne&gt; )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AutoShape 1">
            <a:extLst>
              <a:ext uri="{FF2B5EF4-FFF2-40B4-BE49-F238E27FC236}">
                <a16:creationId xmlns:a16="http://schemas.microsoft.com/office/drawing/2014/main" id="{312B52CD-4ECA-23BC-B324-7CA6FA462756}"/>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8D8F0075-311D-4751-9FA8-0BFBC0DC1730}" type="slidenum">
              <a:rPr lang="hu-HU" altLang="en-US" sz="1350">
                <a:solidFill>
                  <a:srgbClr val="FFFFFF"/>
                </a:solidFill>
                <a:latin typeface="Arial" panose="020B0604020202020204" pitchFamily="34" charset="0"/>
              </a:rPr>
              <a:pPr algn="ctr" eaLnBrk="1" hangingPunct="1">
                <a:spcBef>
                  <a:spcPct val="0"/>
                </a:spcBef>
                <a:buClrTx/>
                <a:buFontTx/>
                <a:buNone/>
              </a:pPr>
              <a:t>27</a:t>
            </a:fld>
            <a:endParaRPr lang="hu-HU" altLang="en-US" sz="1350">
              <a:solidFill>
                <a:srgbClr val="FFFFFF"/>
              </a:solidFill>
              <a:latin typeface="Arial" panose="020B0604020202020204" pitchFamily="34" charset="0"/>
            </a:endParaRPr>
          </a:p>
        </p:txBody>
      </p:sp>
      <p:sp>
        <p:nvSpPr>
          <p:cNvPr id="57347" name="Text Box 2">
            <a:extLst>
              <a:ext uri="{FF2B5EF4-FFF2-40B4-BE49-F238E27FC236}">
                <a16:creationId xmlns:a16="http://schemas.microsoft.com/office/drawing/2014/main" id="{396D2992-E793-52CF-B270-0A82AB9A6C5C}"/>
              </a:ext>
            </a:extLst>
          </p:cNvPr>
          <p:cNvSpPr txBox="1">
            <a:spLocks noChangeArrowheads="1"/>
          </p:cNvSpPr>
          <p:nvPr/>
        </p:nvSpPr>
        <p:spPr bwMode="auto">
          <a:xfrm>
            <a:off x="0" y="418306"/>
            <a:ext cx="5715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3450" dirty="0">
                <a:solidFill>
                  <a:schemeClr val="bg1"/>
                </a:solidFill>
                <a:latin typeface="Arial" panose="020B0604020202020204" pitchFamily="34" charset="0"/>
              </a:rPr>
              <a:t>CRUD example</a:t>
            </a:r>
          </a:p>
        </p:txBody>
      </p:sp>
      <p:sp>
        <p:nvSpPr>
          <p:cNvPr id="57348" name="AutoShape 3">
            <a:extLst>
              <a:ext uri="{FF2B5EF4-FFF2-40B4-BE49-F238E27FC236}">
                <a16:creationId xmlns:a16="http://schemas.microsoft.com/office/drawing/2014/main" id="{BBE809A6-BD48-6EF7-A4A1-DB05A161C78D}"/>
              </a:ext>
            </a:extLst>
          </p:cNvPr>
          <p:cNvSpPr>
            <a:spLocks noChangeArrowheads="1"/>
          </p:cNvSpPr>
          <p:nvPr/>
        </p:nvSpPr>
        <p:spPr bwMode="auto">
          <a:xfrm>
            <a:off x="1494235" y="1059656"/>
            <a:ext cx="2699147" cy="1890713"/>
          </a:xfrm>
          <a:prstGeom prst="roundRect">
            <a:avLst>
              <a:gd name="adj" fmla="val 16667"/>
            </a:avLst>
          </a:prstGeom>
          <a:solidFill>
            <a:srgbClr val="A9A57C"/>
          </a:solidFill>
          <a:ln w="25560" cap="sq">
            <a:solidFill>
              <a:srgbClr val="7B7859"/>
            </a:solidFill>
            <a:miter lim="800000"/>
            <a:headEnd/>
            <a:tailEnd/>
          </a:ln>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1500">
                <a:solidFill>
                  <a:srgbClr val="FFFFFF"/>
                </a:solidFill>
              </a:rPr>
              <a:t>&gt; db.user.</a:t>
            </a:r>
            <a:r>
              <a:rPr lang="hu-HU" altLang="en-US" sz="1500">
                <a:solidFill>
                  <a:srgbClr val="FFFFFF"/>
                </a:solidFill>
                <a:latin typeface="Arial" panose="020B0604020202020204" pitchFamily="34" charset="0"/>
              </a:rPr>
              <a:t>insert</a:t>
            </a:r>
            <a:r>
              <a:rPr lang="hu-HU" altLang="en-US" sz="1500">
                <a:solidFill>
                  <a:srgbClr val="FFFFFF"/>
                </a:solidFill>
              </a:rPr>
              <a:t>({</a:t>
            </a:r>
          </a:p>
          <a:p>
            <a:pPr eaLnBrk="1" hangingPunct="1">
              <a:spcBef>
                <a:spcPct val="0"/>
              </a:spcBef>
              <a:buClrTx/>
              <a:buFontTx/>
              <a:buNone/>
            </a:pPr>
            <a:r>
              <a:rPr lang="hu-HU" altLang="en-US" sz="1500">
                <a:solidFill>
                  <a:srgbClr val="FFFFFF"/>
                </a:solidFill>
                <a:latin typeface="Arial" panose="020B0604020202020204" pitchFamily="34" charset="0"/>
              </a:rPr>
              <a:t>	</a:t>
            </a:r>
            <a:r>
              <a:rPr lang="hu-HU" altLang="en-US" sz="1500">
                <a:solidFill>
                  <a:srgbClr val="FFFFFF"/>
                </a:solidFill>
              </a:rPr>
              <a:t>first: </a:t>
            </a:r>
            <a:r>
              <a:rPr lang="hu-HU" altLang="en-US" sz="1350">
                <a:solidFill>
                  <a:srgbClr val="FFFFFF"/>
                </a:solidFill>
                <a:latin typeface="Arial" panose="020B0604020202020204" pitchFamily="34" charset="0"/>
              </a:rPr>
              <a:t>"John",</a:t>
            </a:r>
          </a:p>
          <a:p>
            <a:pPr eaLnBrk="1" hangingPunct="1">
              <a:spcBef>
                <a:spcPct val="0"/>
              </a:spcBef>
              <a:buClrTx/>
              <a:buFontTx/>
              <a:buNone/>
            </a:pPr>
            <a:r>
              <a:rPr lang="hu-HU" altLang="en-US" sz="1350">
                <a:solidFill>
                  <a:srgbClr val="FFFFFF"/>
                </a:solidFill>
                <a:latin typeface="Arial" panose="020B0604020202020204" pitchFamily="34" charset="0"/>
              </a:rPr>
              <a:t>	last : "Doe",</a:t>
            </a:r>
          </a:p>
          <a:p>
            <a:pPr eaLnBrk="1" hangingPunct="1">
              <a:spcBef>
                <a:spcPct val="0"/>
              </a:spcBef>
              <a:buClrTx/>
              <a:buFontTx/>
              <a:buNone/>
            </a:pPr>
            <a:r>
              <a:rPr lang="hu-HU" altLang="en-US" sz="1350">
                <a:solidFill>
                  <a:srgbClr val="FFFFFF"/>
                </a:solidFill>
                <a:latin typeface="Arial" panose="020B0604020202020204" pitchFamily="34" charset="0"/>
              </a:rPr>
              <a:t>	age: 39</a:t>
            </a:r>
          </a:p>
          <a:p>
            <a:pPr eaLnBrk="1" hangingPunct="1">
              <a:spcBef>
                <a:spcPct val="0"/>
              </a:spcBef>
              <a:buClrTx/>
              <a:buFontTx/>
              <a:buNone/>
            </a:pPr>
            <a:r>
              <a:rPr lang="hu-HU" altLang="en-US" sz="1500">
                <a:solidFill>
                  <a:srgbClr val="FFFFFF"/>
                </a:solidFill>
              </a:rPr>
              <a:t>})</a:t>
            </a:r>
          </a:p>
        </p:txBody>
      </p:sp>
      <p:sp>
        <p:nvSpPr>
          <p:cNvPr id="57349" name="AutoShape 4">
            <a:extLst>
              <a:ext uri="{FF2B5EF4-FFF2-40B4-BE49-F238E27FC236}">
                <a16:creationId xmlns:a16="http://schemas.microsoft.com/office/drawing/2014/main" id="{60BB674B-7843-6534-5959-F8AAB7F09F0A}"/>
              </a:ext>
            </a:extLst>
          </p:cNvPr>
          <p:cNvSpPr>
            <a:spLocks noChangeArrowheads="1"/>
          </p:cNvSpPr>
          <p:nvPr/>
        </p:nvSpPr>
        <p:spPr bwMode="auto">
          <a:xfrm>
            <a:off x="4463653" y="1059656"/>
            <a:ext cx="2699147" cy="1890713"/>
          </a:xfrm>
          <a:prstGeom prst="roundRect">
            <a:avLst>
              <a:gd name="adj" fmla="val 16667"/>
            </a:avLst>
          </a:prstGeom>
          <a:solidFill>
            <a:srgbClr val="A9A57C"/>
          </a:solidFill>
          <a:ln w="25560" cap="sq">
            <a:solidFill>
              <a:srgbClr val="7B7859"/>
            </a:solidFill>
            <a:miter lim="800000"/>
            <a:headEnd/>
            <a:tailEnd/>
          </a:ln>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1350">
                <a:solidFill>
                  <a:srgbClr val="FFFFFF"/>
                </a:solidFill>
                <a:latin typeface="Arial" panose="020B0604020202020204" pitchFamily="34" charset="0"/>
              </a:rPr>
              <a:t>&gt; db.user.find ()</a:t>
            </a:r>
          </a:p>
          <a:p>
            <a:pPr eaLnBrk="1" hangingPunct="1">
              <a:spcBef>
                <a:spcPct val="0"/>
              </a:spcBef>
              <a:buClrTx/>
              <a:buFontTx/>
              <a:buNone/>
            </a:pPr>
            <a:r>
              <a:rPr lang="en-US" altLang="en-US" sz="1350">
                <a:solidFill>
                  <a:srgbClr val="FFFFFF"/>
                </a:solidFill>
                <a:latin typeface="Arial" panose="020B0604020202020204" pitchFamily="34" charset="0"/>
              </a:rPr>
              <a:t>{ </a:t>
            </a:r>
          </a:p>
          <a:p>
            <a:pPr eaLnBrk="1" hangingPunct="1">
              <a:spcBef>
                <a:spcPct val="0"/>
              </a:spcBef>
              <a:buClrTx/>
              <a:buFontTx/>
              <a:buNone/>
            </a:pPr>
            <a:r>
              <a:rPr lang="hu-HU" altLang="en-US" sz="1350">
                <a:solidFill>
                  <a:srgbClr val="FFFFFF"/>
                </a:solidFill>
                <a:latin typeface="Arial" panose="020B0604020202020204" pitchFamily="34" charset="0"/>
              </a:rPr>
              <a:t>	</a:t>
            </a:r>
            <a:r>
              <a:rPr lang="en-US" altLang="en-US" sz="1350" b="1">
                <a:solidFill>
                  <a:srgbClr val="D25814"/>
                </a:solidFill>
                <a:latin typeface="Arial" panose="020B0604020202020204" pitchFamily="34" charset="0"/>
              </a:rPr>
              <a:t>"_id" :</a:t>
            </a:r>
            <a:r>
              <a:rPr lang="hu-HU" altLang="en-US" sz="1350" b="1">
                <a:solidFill>
                  <a:srgbClr val="D25814"/>
                </a:solidFill>
                <a:latin typeface="Arial" panose="020B0604020202020204" pitchFamily="34" charset="0"/>
              </a:rPr>
              <a:t> </a:t>
            </a:r>
            <a:r>
              <a:rPr lang="en-US" altLang="en-US" sz="1200" b="1">
                <a:solidFill>
                  <a:srgbClr val="D25814"/>
                </a:solidFill>
                <a:latin typeface="Arial" panose="020B0604020202020204" pitchFamily="34" charset="0"/>
              </a:rPr>
              <a:t>ObjectId("51</a:t>
            </a:r>
            <a:r>
              <a:rPr lang="hu-HU" altLang="en-US" sz="1200" b="1">
                <a:solidFill>
                  <a:srgbClr val="D25814"/>
                </a:solidFill>
                <a:latin typeface="Arial" panose="020B0604020202020204" pitchFamily="34" charset="0"/>
              </a:rPr>
              <a:t>…</a:t>
            </a:r>
            <a:r>
              <a:rPr lang="en-US" altLang="en-US" sz="1200" b="1">
                <a:solidFill>
                  <a:srgbClr val="D25814"/>
                </a:solidFill>
                <a:latin typeface="Arial" panose="020B0604020202020204" pitchFamily="34" charset="0"/>
              </a:rPr>
              <a:t>"),</a:t>
            </a:r>
          </a:p>
          <a:p>
            <a:pPr eaLnBrk="1" hangingPunct="1">
              <a:spcBef>
                <a:spcPct val="0"/>
              </a:spcBef>
              <a:buClrTx/>
              <a:buFontTx/>
              <a:buNone/>
            </a:pPr>
            <a:r>
              <a:rPr lang="hu-HU" altLang="en-US" sz="1350">
                <a:solidFill>
                  <a:srgbClr val="FFFFFF"/>
                </a:solidFill>
                <a:latin typeface="Arial" panose="020B0604020202020204" pitchFamily="34" charset="0"/>
              </a:rPr>
              <a:t>	</a:t>
            </a:r>
            <a:r>
              <a:rPr lang="en-US" altLang="en-US" sz="1350">
                <a:solidFill>
                  <a:srgbClr val="FFFFFF"/>
                </a:solidFill>
                <a:latin typeface="Arial" panose="020B0604020202020204" pitchFamily="34" charset="0"/>
              </a:rPr>
              <a:t>"first" : "John",</a:t>
            </a:r>
          </a:p>
          <a:p>
            <a:pPr eaLnBrk="1" hangingPunct="1">
              <a:spcBef>
                <a:spcPct val="0"/>
              </a:spcBef>
              <a:buClrTx/>
              <a:buFontTx/>
              <a:buNone/>
            </a:pPr>
            <a:r>
              <a:rPr lang="hu-HU" altLang="en-US" sz="1350">
                <a:solidFill>
                  <a:srgbClr val="FFFFFF"/>
                </a:solidFill>
                <a:latin typeface="Arial" panose="020B0604020202020204" pitchFamily="34" charset="0"/>
              </a:rPr>
              <a:t>	</a:t>
            </a:r>
            <a:r>
              <a:rPr lang="en-US" altLang="en-US" sz="1350">
                <a:solidFill>
                  <a:srgbClr val="FFFFFF"/>
                </a:solidFill>
                <a:latin typeface="Arial" panose="020B0604020202020204" pitchFamily="34" charset="0"/>
              </a:rPr>
              <a:t>"last" : "Doe",</a:t>
            </a:r>
          </a:p>
          <a:p>
            <a:pPr eaLnBrk="1" hangingPunct="1">
              <a:spcBef>
                <a:spcPct val="0"/>
              </a:spcBef>
              <a:buClrTx/>
              <a:buFontTx/>
              <a:buNone/>
            </a:pPr>
            <a:r>
              <a:rPr lang="hu-HU" altLang="en-US" sz="1350">
                <a:solidFill>
                  <a:srgbClr val="FFFFFF"/>
                </a:solidFill>
                <a:latin typeface="Arial" panose="020B0604020202020204" pitchFamily="34" charset="0"/>
              </a:rPr>
              <a:t>	</a:t>
            </a:r>
            <a:r>
              <a:rPr lang="en-US" altLang="en-US" sz="1350">
                <a:solidFill>
                  <a:srgbClr val="FFFFFF"/>
                </a:solidFill>
                <a:latin typeface="Arial" panose="020B0604020202020204" pitchFamily="34" charset="0"/>
              </a:rPr>
              <a:t>"age" : 39 </a:t>
            </a:r>
          </a:p>
          <a:p>
            <a:pPr eaLnBrk="1" hangingPunct="1">
              <a:spcBef>
                <a:spcPct val="0"/>
              </a:spcBef>
              <a:buClrTx/>
              <a:buFontTx/>
              <a:buNone/>
            </a:pPr>
            <a:r>
              <a:rPr lang="en-US" altLang="en-US" sz="1350">
                <a:solidFill>
                  <a:srgbClr val="FFFFFF"/>
                </a:solidFill>
                <a:latin typeface="Arial" panose="020B0604020202020204" pitchFamily="34" charset="0"/>
              </a:rPr>
              <a:t>}</a:t>
            </a:r>
          </a:p>
        </p:txBody>
      </p:sp>
      <p:sp>
        <p:nvSpPr>
          <p:cNvPr id="57350" name="AutoShape 5">
            <a:extLst>
              <a:ext uri="{FF2B5EF4-FFF2-40B4-BE49-F238E27FC236}">
                <a16:creationId xmlns:a16="http://schemas.microsoft.com/office/drawing/2014/main" id="{27B134D7-828E-FF88-4CE9-EB7DBC03D5A8}"/>
              </a:ext>
            </a:extLst>
          </p:cNvPr>
          <p:cNvSpPr>
            <a:spLocks noChangeArrowheads="1"/>
          </p:cNvSpPr>
          <p:nvPr/>
        </p:nvSpPr>
        <p:spPr bwMode="auto">
          <a:xfrm>
            <a:off x="1494235" y="3112294"/>
            <a:ext cx="2699147" cy="1890713"/>
          </a:xfrm>
          <a:prstGeom prst="roundRect">
            <a:avLst>
              <a:gd name="adj" fmla="val 16667"/>
            </a:avLst>
          </a:prstGeom>
          <a:solidFill>
            <a:srgbClr val="A9A57C"/>
          </a:solidFill>
          <a:ln w="25560" cap="sq">
            <a:solidFill>
              <a:srgbClr val="7B7859"/>
            </a:solidFill>
            <a:miter lim="800000"/>
            <a:headEnd/>
            <a:tailEnd/>
          </a:ln>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1350">
                <a:solidFill>
                  <a:srgbClr val="FFFFFF"/>
                </a:solidFill>
                <a:latin typeface="Arial" panose="020B0604020202020204" pitchFamily="34" charset="0"/>
              </a:rPr>
              <a:t>&gt; db.user.update(</a:t>
            </a:r>
          </a:p>
          <a:p>
            <a:pPr eaLnBrk="1" hangingPunct="1">
              <a:spcBef>
                <a:spcPct val="0"/>
              </a:spcBef>
              <a:buClrTx/>
              <a:buFontTx/>
              <a:buNone/>
            </a:pPr>
            <a:r>
              <a:rPr lang="hu-HU" altLang="en-US" sz="1350">
                <a:solidFill>
                  <a:srgbClr val="FFFFFF"/>
                </a:solidFill>
                <a:latin typeface="Arial" panose="020B0604020202020204" pitchFamily="34" charset="0"/>
              </a:rPr>
              <a:t>	{"_id" : ObjectId("51…")},</a:t>
            </a:r>
          </a:p>
          <a:p>
            <a:pPr eaLnBrk="1" hangingPunct="1">
              <a:spcBef>
                <a:spcPct val="0"/>
              </a:spcBef>
              <a:buClrTx/>
              <a:buFontTx/>
              <a:buNone/>
            </a:pPr>
            <a:r>
              <a:rPr lang="hu-HU" altLang="en-US" sz="1350">
                <a:solidFill>
                  <a:srgbClr val="FFFFFF"/>
                </a:solidFill>
                <a:latin typeface="Arial" panose="020B0604020202020204" pitchFamily="34" charset="0"/>
              </a:rPr>
              <a:t>	{</a:t>
            </a:r>
          </a:p>
          <a:p>
            <a:pPr eaLnBrk="1" hangingPunct="1">
              <a:spcBef>
                <a:spcPct val="0"/>
              </a:spcBef>
              <a:buClrTx/>
              <a:buFontTx/>
              <a:buNone/>
            </a:pPr>
            <a:r>
              <a:rPr lang="hu-HU" altLang="en-US" sz="1350">
                <a:solidFill>
                  <a:srgbClr val="FFFFFF"/>
                </a:solidFill>
                <a:latin typeface="Arial" panose="020B0604020202020204" pitchFamily="34" charset="0"/>
              </a:rPr>
              <a:t>		</a:t>
            </a:r>
            <a:r>
              <a:rPr lang="hu-HU" altLang="en-US" sz="1350" b="1">
                <a:solidFill>
                  <a:srgbClr val="D25814"/>
                </a:solidFill>
                <a:latin typeface="Arial" panose="020B0604020202020204" pitchFamily="34" charset="0"/>
              </a:rPr>
              <a:t>$set</a:t>
            </a:r>
            <a:r>
              <a:rPr lang="hu-HU" altLang="en-US" sz="1350">
                <a:solidFill>
                  <a:srgbClr val="FFFFFF"/>
                </a:solidFill>
                <a:latin typeface="Arial" panose="020B0604020202020204" pitchFamily="34" charset="0"/>
              </a:rPr>
              <a:t>: {</a:t>
            </a:r>
          </a:p>
          <a:p>
            <a:pPr eaLnBrk="1" hangingPunct="1">
              <a:spcBef>
                <a:spcPct val="0"/>
              </a:spcBef>
              <a:buClrTx/>
              <a:buFontTx/>
              <a:buNone/>
            </a:pPr>
            <a:r>
              <a:rPr lang="hu-HU" altLang="en-US" sz="1350">
                <a:solidFill>
                  <a:srgbClr val="FFFFFF"/>
                </a:solidFill>
                <a:latin typeface="Arial" panose="020B0604020202020204" pitchFamily="34" charset="0"/>
              </a:rPr>
              <a:t>			age: 40,</a:t>
            </a:r>
          </a:p>
          <a:p>
            <a:pPr eaLnBrk="1" hangingPunct="1">
              <a:spcBef>
                <a:spcPct val="0"/>
              </a:spcBef>
              <a:buClrTx/>
              <a:buFontTx/>
              <a:buNone/>
            </a:pPr>
            <a:r>
              <a:rPr lang="hu-HU" altLang="en-US" sz="1350">
                <a:solidFill>
                  <a:srgbClr val="FFFFFF"/>
                </a:solidFill>
                <a:latin typeface="Arial" panose="020B0604020202020204" pitchFamily="34" charset="0"/>
              </a:rPr>
              <a:t>		 	salary: 7000}</a:t>
            </a:r>
          </a:p>
          <a:p>
            <a:pPr eaLnBrk="1" hangingPunct="1">
              <a:spcBef>
                <a:spcPct val="0"/>
              </a:spcBef>
              <a:buClrTx/>
              <a:buFontTx/>
              <a:buNone/>
            </a:pPr>
            <a:r>
              <a:rPr lang="hu-HU" altLang="en-US" sz="1350">
                <a:solidFill>
                  <a:srgbClr val="FFFFFF"/>
                </a:solidFill>
                <a:latin typeface="Arial" panose="020B0604020202020204" pitchFamily="34" charset="0"/>
              </a:rPr>
              <a:t>	}</a:t>
            </a:r>
          </a:p>
          <a:p>
            <a:pPr eaLnBrk="1" hangingPunct="1">
              <a:spcBef>
                <a:spcPct val="0"/>
              </a:spcBef>
              <a:buClrTx/>
              <a:buFontTx/>
              <a:buNone/>
            </a:pPr>
            <a:r>
              <a:rPr lang="hu-HU" altLang="en-US" sz="1350">
                <a:solidFill>
                  <a:srgbClr val="FFFFFF"/>
                </a:solidFill>
                <a:latin typeface="Arial" panose="020B0604020202020204" pitchFamily="34" charset="0"/>
              </a:rPr>
              <a:t>)</a:t>
            </a:r>
          </a:p>
        </p:txBody>
      </p:sp>
      <p:sp>
        <p:nvSpPr>
          <p:cNvPr id="57351" name="AutoShape 6">
            <a:extLst>
              <a:ext uri="{FF2B5EF4-FFF2-40B4-BE49-F238E27FC236}">
                <a16:creationId xmlns:a16="http://schemas.microsoft.com/office/drawing/2014/main" id="{F975643B-06C0-9275-08D6-312E737B9A89}"/>
              </a:ext>
            </a:extLst>
          </p:cNvPr>
          <p:cNvSpPr>
            <a:spLocks noChangeArrowheads="1"/>
          </p:cNvSpPr>
          <p:nvPr/>
        </p:nvSpPr>
        <p:spPr bwMode="auto">
          <a:xfrm>
            <a:off x="4463653" y="3112294"/>
            <a:ext cx="2699147" cy="1890713"/>
          </a:xfrm>
          <a:prstGeom prst="roundRect">
            <a:avLst>
              <a:gd name="adj" fmla="val 16667"/>
            </a:avLst>
          </a:prstGeom>
          <a:solidFill>
            <a:srgbClr val="A9A57C"/>
          </a:solidFill>
          <a:ln w="25560" cap="sq">
            <a:solidFill>
              <a:srgbClr val="7B7859"/>
            </a:solidFill>
            <a:miter lim="800000"/>
            <a:headEnd/>
            <a:tailEnd/>
          </a:ln>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1500" dirty="0">
                <a:solidFill>
                  <a:srgbClr val="FFFFFF"/>
                </a:solidFill>
                <a:latin typeface="Arial" panose="020B0604020202020204" pitchFamily="34" charset="0"/>
              </a:rPr>
              <a:t>&gt; db.user.remove({</a:t>
            </a:r>
          </a:p>
          <a:p>
            <a:pPr eaLnBrk="1" hangingPunct="1">
              <a:spcBef>
                <a:spcPct val="0"/>
              </a:spcBef>
              <a:buClrTx/>
              <a:buFontTx/>
              <a:buNone/>
            </a:pPr>
            <a:r>
              <a:rPr lang="hu-HU" altLang="en-US" sz="1500" dirty="0">
                <a:solidFill>
                  <a:srgbClr val="FFFFFF"/>
                </a:solidFill>
                <a:latin typeface="Arial" panose="020B0604020202020204" pitchFamily="34" charset="0"/>
              </a:rPr>
              <a:t>	"first": /^J/ </a:t>
            </a:r>
          </a:p>
          <a:p>
            <a:pPr eaLnBrk="1" hangingPunct="1">
              <a:spcBef>
                <a:spcPct val="0"/>
              </a:spcBef>
              <a:buClrTx/>
              <a:buFontTx/>
              <a:buNone/>
            </a:pPr>
            <a:r>
              <a:rPr lang="hu-HU" altLang="en-US" sz="1500" dirty="0">
                <a:solidFill>
                  <a:srgbClr val="FFFFFF"/>
                </a:solidFill>
                <a:latin typeface="Arial" panose="020B0604020202020204" pitchFamily="34" charset="0"/>
              </a:rPr>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ext Box 1">
            <a:extLst>
              <a:ext uri="{FF2B5EF4-FFF2-40B4-BE49-F238E27FC236}">
                <a16:creationId xmlns:a16="http://schemas.microsoft.com/office/drawing/2014/main" id="{9A28A864-0A28-D234-50B1-EAB0D6A4B8FF}"/>
              </a:ext>
            </a:extLst>
          </p:cNvPr>
          <p:cNvSpPr txBox="1">
            <a:spLocks noChangeArrowheads="1"/>
          </p:cNvSpPr>
          <p:nvPr/>
        </p:nvSpPr>
        <p:spPr bwMode="auto">
          <a:xfrm>
            <a:off x="1485900" y="571500"/>
            <a:ext cx="6172200" cy="4171950"/>
          </a:xfrm>
          <a:prstGeom prst="rect">
            <a:avLst/>
          </a:prstGeom>
          <a:noFill/>
          <a:ln w="9525" cap="flat">
            <a:noFill/>
            <a:round/>
            <a:headEnd/>
            <a:tailEnd/>
          </a:ln>
          <a:effectLst/>
        </p:spPr>
        <p:txBody>
          <a:bodyPr lIns="67500" tIns="35100" rIns="67500" bIns="35100"/>
          <a:lstStyle/>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The components of a MongoDB find operation.</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p:txBody>
      </p:sp>
      <p:pic>
        <p:nvPicPr>
          <p:cNvPr id="59395" name="Picture 2">
            <a:extLst>
              <a:ext uri="{FF2B5EF4-FFF2-40B4-BE49-F238E27FC236}">
                <a16:creationId xmlns:a16="http://schemas.microsoft.com/office/drawing/2014/main" id="{9646D52A-A896-AEA5-70D8-97CCB7830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1" y="2857500"/>
            <a:ext cx="6060281" cy="1322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9396" name="Picture 3">
            <a:extLst>
              <a:ext uri="{FF2B5EF4-FFF2-40B4-BE49-F238E27FC236}">
                <a16:creationId xmlns:a16="http://schemas.microsoft.com/office/drawing/2014/main" id="{0E668D64-0BEF-9385-780C-A3BDFB1C6F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050" y="971550"/>
            <a:ext cx="5750719"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9397" name="Rectangle 4">
            <a:extLst>
              <a:ext uri="{FF2B5EF4-FFF2-40B4-BE49-F238E27FC236}">
                <a16:creationId xmlns:a16="http://schemas.microsoft.com/office/drawing/2014/main" id="{733AF05F-7C51-C6E0-1BF2-F355CE158713}"/>
              </a:ext>
            </a:extLst>
          </p:cNvPr>
          <p:cNvSpPr>
            <a:spLocks noChangeArrowheads="1"/>
          </p:cNvSpPr>
          <p:nvPr/>
        </p:nvSpPr>
        <p:spPr bwMode="auto">
          <a:xfrm>
            <a:off x="2000250" y="2457451"/>
            <a:ext cx="5314950" cy="27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spAutoFit/>
          </a:bodyP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1350">
                <a:solidFill>
                  <a:schemeClr val="bg1"/>
                </a:solidFill>
                <a:latin typeface="Arial" panose="020B0604020202020204" pitchFamily="34" charset="0"/>
              </a:rPr>
              <a:t>The next diagram shows the same query in SQL:</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1">
            <a:extLst>
              <a:ext uri="{FF2B5EF4-FFF2-40B4-BE49-F238E27FC236}">
                <a16:creationId xmlns:a16="http://schemas.microsoft.com/office/drawing/2014/main" id="{982D6004-FC1F-EAA6-3763-63FE8E124E83}"/>
              </a:ext>
            </a:extLst>
          </p:cNvPr>
          <p:cNvSpPr txBox="1">
            <a:spLocks noChangeArrowheads="1"/>
          </p:cNvSpPr>
          <p:nvPr/>
        </p:nvSpPr>
        <p:spPr bwMode="auto">
          <a:xfrm>
            <a:off x="1485900" y="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450">
                <a:solidFill>
                  <a:srgbClr val="675E47"/>
                </a:solidFill>
                <a:latin typeface="Cambria" panose="02040503050406030204" pitchFamily="18" charset="0"/>
              </a:rPr>
              <a:t>SQL &amp; Mongodb Commands</a:t>
            </a:r>
          </a:p>
        </p:txBody>
      </p:sp>
      <p:graphicFrame>
        <p:nvGraphicFramePr>
          <p:cNvPr id="29698" name="Group 2">
            <a:extLst>
              <a:ext uri="{FF2B5EF4-FFF2-40B4-BE49-F238E27FC236}">
                <a16:creationId xmlns:a16="http://schemas.microsoft.com/office/drawing/2014/main" id="{D6E81ECB-3EA1-36F9-40E4-54AFD127F4A4}"/>
              </a:ext>
            </a:extLst>
          </p:cNvPr>
          <p:cNvGraphicFramePr>
            <a:graphicFrameLocks noGrp="1"/>
          </p:cNvGraphicFramePr>
          <p:nvPr/>
        </p:nvGraphicFramePr>
        <p:xfrm>
          <a:off x="1485900" y="1200150"/>
          <a:ext cx="5544741" cy="3123010"/>
        </p:xfrm>
        <a:graphic>
          <a:graphicData uri="http://schemas.openxmlformats.org/drawingml/2006/table">
            <a:tbl>
              <a:tblPr/>
              <a:tblGrid>
                <a:gridCol w="3112294">
                  <a:extLst>
                    <a:ext uri="{9D8B030D-6E8A-4147-A177-3AD203B41FA5}">
                      <a16:colId xmlns:a16="http://schemas.microsoft.com/office/drawing/2014/main" val="20000"/>
                    </a:ext>
                  </a:extLst>
                </a:gridCol>
                <a:gridCol w="2432447">
                  <a:extLst>
                    <a:ext uri="{9D8B030D-6E8A-4147-A177-3AD203B41FA5}">
                      <a16:colId xmlns:a16="http://schemas.microsoft.com/office/drawing/2014/main" val="20001"/>
                    </a:ext>
                  </a:extLst>
                </a:gridCol>
              </a:tblGrid>
              <a:tr h="48225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dirty="0">
                          <a:ln>
                            <a:noFill/>
                          </a:ln>
                          <a:solidFill>
                            <a:srgbClr val="FFFFFF"/>
                          </a:solidFill>
                          <a:effectLst/>
                          <a:latin typeface="Calibri" pitchFamily="32" charset="0"/>
                          <a:ea typeface="Microsoft YaHei" pitchFamily="32" charset="-122"/>
                        </a:rPr>
                        <a:t>SQL SELECT Statements</a:t>
                      </a:r>
                    </a:p>
                  </a:txBody>
                  <a:tcPr marL="67500" marR="67500" marT="38533" marB="35104" anchor="ctr"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dirty="0">
                          <a:ln>
                            <a:noFill/>
                          </a:ln>
                          <a:solidFill>
                            <a:srgbClr val="FFFFFF"/>
                          </a:solidFill>
                          <a:effectLst/>
                          <a:latin typeface="Calibri" pitchFamily="32" charset="0"/>
                          <a:ea typeface="Microsoft YaHei" pitchFamily="32" charset="-122"/>
                        </a:rPr>
                        <a:t>MongoDB find() Statements</a:t>
                      </a:r>
                    </a:p>
                  </a:txBody>
                  <a:tcPr marL="67500" marR="67500" marT="38533" marB="35104" anchor="ctr"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extLst>
                  <a:ext uri="{0D108BD9-81ED-4DB2-BD59-A6C34878D82A}">
                    <a16:rowId xmlns:a16="http://schemas.microsoft.com/office/drawing/2014/main" val="10000"/>
                  </a:ext>
                </a:extLst>
              </a:tr>
              <a:tr h="611380">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a:t>
                      </a: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db.Teacher_info.find()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1149123">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25000;</a:t>
                      </a: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db.Teacher_info.find( {sal: 25000})</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880252">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1;</a:t>
                      </a: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db.Teacher_info.find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"pic001"})</a:t>
                      </a: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3"/>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4">
            <a:extLst>
              <a:ext uri="{FF2B5EF4-FFF2-40B4-BE49-F238E27FC236}">
                <a16:creationId xmlns:a16="http://schemas.microsoft.com/office/drawing/2014/main" id="{915685B4-3DB4-F36C-31A3-A538B6D4B1CC}"/>
              </a:ext>
            </a:extLst>
          </p:cNvPr>
          <p:cNvSpPr>
            <a:spLocks noGrp="1" noChangeArrowheads="1"/>
          </p:cNvSpPr>
          <p:nvPr>
            <p:ph type="title"/>
          </p:nvPr>
        </p:nvSpPr>
        <p:spPr>
          <a:xfrm>
            <a:off x="1314450" y="628650"/>
            <a:ext cx="6572250" cy="457200"/>
          </a:xfrm>
        </p:spPr>
        <p:txBody>
          <a:bodyPr vert="horz" lIns="0" tIns="45720" rIns="0" bIns="45720" rtlCol="0" anchor="ctr">
            <a:normAutofit fontScale="90000"/>
          </a:bodyPr>
          <a:lstStyle/>
          <a:p>
            <a:pPr>
              <a:defRPr/>
            </a:pPr>
            <a:r>
              <a:rPr lang="en-US" dirty="0"/>
              <a:t>Big Data Every Where! </a:t>
            </a:r>
          </a:p>
        </p:txBody>
      </p:sp>
      <p:sp>
        <p:nvSpPr>
          <p:cNvPr id="15363" name="Rectangle 2">
            <a:extLst>
              <a:ext uri="{FF2B5EF4-FFF2-40B4-BE49-F238E27FC236}">
                <a16:creationId xmlns:a16="http://schemas.microsoft.com/office/drawing/2014/main" id="{28E32C12-B9F7-E03A-813D-503B13645297}"/>
              </a:ext>
            </a:extLst>
          </p:cNvPr>
          <p:cNvSpPr>
            <a:spLocks noGrp="1" noChangeArrowheads="1"/>
          </p:cNvSpPr>
          <p:nvPr>
            <p:ph idx="1"/>
          </p:nvPr>
        </p:nvSpPr>
        <p:spPr>
          <a:xfrm>
            <a:off x="1257300" y="1314450"/>
            <a:ext cx="6572250" cy="4000500"/>
          </a:xfrm>
        </p:spPr>
        <p:txBody>
          <a:bodyPr/>
          <a:lstStyle/>
          <a:p>
            <a:r>
              <a:rPr lang="en-US" altLang="en-US" dirty="0">
                <a:solidFill>
                  <a:srgbClr val="FFFF00"/>
                </a:solidFill>
              </a:rPr>
              <a:t>Lots of data is being collected </a:t>
            </a:r>
            <a:br>
              <a:rPr lang="en-US" altLang="en-US" dirty="0">
                <a:solidFill>
                  <a:srgbClr val="FFFF00"/>
                </a:solidFill>
              </a:rPr>
            </a:br>
            <a:r>
              <a:rPr lang="en-US" altLang="en-US" dirty="0">
                <a:solidFill>
                  <a:srgbClr val="FFFF00"/>
                </a:solidFill>
              </a:rPr>
              <a:t>and warehoused </a:t>
            </a:r>
          </a:p>
          <a:p>
            <a:pPr lvl="1"/>
            <a:r>
              <a:rPr lang="en-US" altLang="en-US" dirty="0">
                <a:solidFill>
                  <a:srgbClr val="FFFF00"/>
                </a:solidFill>
              </a:rPr>
              <a:t>Web data, e-commerce</a:t>
            </a:r>
          </a:p>
          <a:p>
            <a:pPr lvl="1"/>
            <a:r>
              <a:rPr lang="en-US" altLang="en-US" dirty="0">
                <a:solidFill>
                  <a:srgbClr val="FFFF00"/>
                </a:solidFill>
              </a:rPr>
              <a:t>purchases at department/</a:t>
            </a:r>
            <a:br>
              <a:rPr lang="en-US" altLang="en-US" dirty="0">
                <a:solidFill>
                  <a:srgbClr val="FFFF00"/>
                </a:solidFill>
              </a:rPr>
            </a:br>
            <a:r>
              <a:rPr lang="en-US" altLang="en-US" dirty="0">
                <a:solidFill>
                  <a:srgbClr val="FFFF00"/>
                </a:solidFill>
              </a:rPr>
              <a:t>grocery stores</a:t>
            </a:r>
          </a:p>
          <a:p>
            <a:pPr lvl="1"/>
            <a:r>
              <a:rPr lang="en-US" altLang="en-US" dirty="0">
                <a:solidFill>
                  <a:srgbClr val="FFFF00"/>
                </a:solidFill>
              </a:rPr>
              <a:t>Bank/Credit Card </a:t>
            </a:r>
            <a:br>
              <a:rPr lang="en-US" altLang="en-US" dirty="0">
                <a:solidFill>
                  <a:srgbClr val="FFFF00"/>
                </a:solidFill>
              </a:rPr>
            </a:br>
            <a:r>
              <a:rPr lang="en-US" altLang="en-US" dirty="0">
                <a:solidFill>
                  <a:srgbClr val="FFFF00"/>
                </a:solidFill>
              </a:rPr>
              <a:t>transactions</a:t>
            </a:r>
          </a:p>
          <a:p>
            <a:pPr lvl="1"/>
            <a:r>
              <a:rPr lang="en-US" altLang="en-US" dirty="0">
                <a:solidFill>
                  <a:srgbClr val="FFFF00"/>
                </a:solidFill>
              </a:rPr>
              <a:t>Social Network</a:t>
            </a:r>
          </a:p>
        </p:txBody>
      </p:sp>
      <p:graphicFrame>
        <p:nvGraphicFramePr>
          <p:cNvPr id="15364" name="Object 2">
            <a:extLst>
              <a:ext uri="{FF2B5EF4-FFF2-40B4-BE49-F238E27FC236}">
                <a16:creationId xmlns:a16="http://schemas.microsoft.com/office/drawing/2014/main" id="{A62CE2DB-BF82-5011-7C96-03FB2DF8355D}"/>
              </a:ext>
            </a:extLst>
          </p:cNvPr>
          <p:cNvGraphicFramePr>
            <a:graphicFrameLocks noChangeAspect="1"/>
          </p:cNvGraphicFramePr>
          <p:nvPr>
            <p:extLst>
              <p:ext uri="{D42A27DB-BD31-4B8C-83A1-F6EECF244321}">
                <p14:modId xmlns:p14="http://schemas.microsoft.com/office/powerpoint/2010/main" val="3044981749"/>
              </p:ext>
            </p:extLst>
          </p:nvPr>
        </p:nvGraphicFramePr>
        <p:xfrm>
          <a:off x="5893594" y="2862376"/>
          <a:ext cx="1609725" cy="1756172"/>
        </p:xfrm>
        <a:graphic>
          <a:graphicData uri="http://schemas.openxmlformats.org/presentationml/2006/ole">
            <mc:AlternateContent xmlns:mc="http://schemas.openxmlformats.org/markup-compatibility/2006">
              <mc:Choice xmlns:v="urn:schemas-microsoft-com:vml" Requires="v">
                <p:oleObj name="VISIO" r:id="rId3" imgW="2142744" imgH="2343912" progId="">
                  <p:embed/>
                </p:oleObj>
              </mc:Choice>
              <mc:Fallback>
                <p:oleObj name="VISIO" r:id="rId3" imgW="2142744" imgH="2343912" progId="">
                  <p:embed/>
                  <p:pic>
                    <p:nvPicPr>
                      <p:cNvPr id="15364" name="Object 2">
                        <a:extLst>
                          <a:ext uri="{FF2B5EF4-FFF2-40B4-BE49-F238E27FC236}">
                            <a16:creationId xmlns:a16="http://schemas.microsoft.com/office/drawing/2014/main" id="{A62CE2DB-BF82-5011-7C96-03FB2DF83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3594" y="2862376"/>
                        <a:ext cx="1609725" cy="1756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365" name="Picture 5" descr="story-3dimensional-2">
            <a:extLst>
              <a:ext uri="{FF2B5EF4-FFF2-40B4-BE49-F238E27FC236}">
                <a16:creationId xmlns:a16="http://schemas.microsoft.com/office/drawing/2014/main" id="{282B4A17-DF5C-9DF2-B0CA-76737775D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5865" y="1314450"/>
            <a:ext cx="1473994" cy="1063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366" name="Object 3">
            <a:extLst>
              <a:ext uri="{FF2B5EF4-FFF2-40B4-BE49-F238E27FC236}">
                <a16:creationId xmlns:a16="http://schemas.microsoft.com/office/drawing/2014/main" id="{8DD12068-FB18-9C6A-DDF0-614F782DF8C8}"/>
              </a:ext>
            </a:extLst>
          </p:cNvPr>
          <p:cNvGraphicFramePr>
            <a:graphicFrameLocks noChangeAspect="1"/>
          </p:cNvGraphicFramePr>
          <p:nvPr/>
        </p:nvGraphicFramePr>
        <p:xfrm>
          <a:off x="5886450" y="1657350"/>
          <a:ext cx="514350" cy="510779"/>
        </p:xfrm>
        <a:graphic>
          <a:graphicData uri="http://schemas.openxmlformats.org/presentationml/2006/ole">
            <mc:AlternateContent xmlns:mc="http://schemas.openxmlformats.org/markup-compatibility/2006">
              <mc:Choice xmlns:v="urn:schemas-microsoft-com:vml" Requires="v">
                <p:oleObj name="VISIO" r:id="rId6" imgW="617220" imgH="615696" progId="">
                  <p:embed/>
                </p:oleObj>
              </mc:Choice>
              <mc:Fallback>
                <p:oleObj name="VISIO" r:id="rId6" imgW="617220" imgH="615696" progId="">
                  <p:embed/>
                  <p:pic>
                    <p:nvPicPr>
                      <p:cNvPr id="15366" name="Object 3">
                        <a:extLst>
                          <a:ext uri="{FF2B5EF4-FFF2-40B4-BE49-F238E27FC236}">
                            <a16:creationId xmlns:a16="http://schemas.microsoft.com/office/drawing/2014/main" id="{8DD12068-FB18-9C6A-DDF0-614F782DF8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6450" y="1657350"/>
                        <a:ext cx="514350" cy="510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7" name="Object 4">
            <a:extLst>
              <a:ext uri="{FF2B5EF4-FFF2-40B4-BE49-F238E27FC236}">
                <a16:creationId xmlns:a16="http://schemas.microsoft.com/office/drawing/2014/main" id="{5109452E-9BA6-0DE4-0C9A-91935D0F0682}"/>
              </a:ext>
            </a:extLst>
          </p:cNvPr>
          <p:cNvGraphicFramePr>
            <a:graphicFrameLocks noChangeAspect="1"/>
          </p:cNvGraphicFramePr>
          <p:nvPr>
            <p:extLst>
              <p:ext uri="{D42A27DB-BD31-4B8C-83A1-F6EECF244321}">
                <p14:modId xmlns:p14="http://schemas.microsoft.com/office/powerpoint/2010/main" val="2077055163"/>
              </p:ext>
            </p:extLst>
          </p:nvPr>
        </p:nvGraphicFramePr>
        <p:xfrm>
          <a:off x="6048603" y="2299693"/>
          <a:ext cx="514350" cy="422672"/>
        </p:xfrm>
        <a:graphic>
          <a:graphicData uri="http://schemas.openxmlformats.org/presentationml/2006/ole">
            <mc:AlternateContent xmlns:mc="http://schemas.openxmlformats.org/markup-compatibility/2006">
              <mc:Choice xmlns:v="urn:schemas-microsoft-com:vml" Requires="v">
                <p:oleObj name="VISIO" r:id="rId8" imgW="806196" imgH="662940" progId="">
                  <p:embed/>
                </p:oleObj>
              </mc:Choice>
              <mc:Fallback>
                <p:oleObj name="VISIO" r:id="rId8" imgW="806196" imgH="662940" progId="">
                  <p:embed/>
                  <p:pic>
                    <p:nvPicPr>
                      <p:cNvPr id="15367" name="Object 4">
                        <a:extLst>
                          <a:ext uri="{FF2B5EF4-FFF2-40B4-BE49-F238E27FC236}">
                            <a16:creationId xmlns:a16="http://schemas.microsoft.com/office/drawing/2014/main" id="{5109452E-9BA6-0DE4-0C9A-91935D0F06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8603" y="2299693"/>
                        <a:ext cx="514350"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8" name="Object 5">
            <a:extLst>
              <a:ext uri="{FF2B5EF4-FFF2-40B4-BE49-F238E27FC236}">
                <a16:creationId xmlns:a16="http://schemas.microsoft.com/office/drawing/2014/main" id="{3F10D8E6-1D6A-D91C-F8B6-255B613D4C1D}"/>
              </a:ext>
            </a:extLst>
          </p:cNvPr>
          <p:cNvGraphicFramePr>
            <a:graphicFrameLocks noChangeAspect="1"/>
          </p:cNvGraphicFramePr>
          <p:nvPr>
            <p:extLst>
              <p:ext uri="{D42A27DB-BD31-4B8C-83A1-F6EECF244321}">
                <p14:modId xmlns:p14="http://schemas.microsoft.com/office/powerpoint/2010/main" val="1632904431"/>
              </p:ext>
            </p:extLst>
          </p:nvPr>
        </p:nvGraphicFramePr>
        <p:xfrm>
          <a:off x="7672387" y="2922390"/>
          <a:ext cx="1114425" cy="1169194"/>
        </p:xfrm>
        <a:graphic>
          <a:graphicData uri="http://schemas.openxmlformats.org/presentationml/2006/ole">
            <mc:AlternateContent xmlns:mc="http://schemas.openxmlformats.org/markup-compatibility/2006">
              <mc:Choice xmlns:v="urn:schemas-microsoft-com:vml" Requires="v">
                <p:oleObj name="VISIO" r:id="rId10" imgW="1661160" imgH="1748028" progId="">
                  <p:embed/>
                </p:oleObj>
              </mc:Choice>
              <mc:Fallback>
                <p:oleObj name="VISIO" r:id="rId10" imgW="1661160" imgH="1748028" progId="">
                  <p:embed/>
                  <p:pic>
                    <p:nvPicPr>
                      <p:cNvPr id="15368" name="Object 5">
                        <a:extLst>
                          <a:ext uri="{FF2B5EF4-FFF2-40B4-BE49-F238E27FC236}">
                            <a16:creationId xmlns:a16="http://schemas.microsoft.com/office/drawing/2014/main" id="{3F10D8E6-1D6A-D91C-F8B6-255B613D4C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2387" y="2922390"/>
                        <a:ext cx="1114425" cy="116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
            <a:extLst>
              <a:ext uri="{FF2B5EF4-FFF2-40B4-BE49-F238E27FC236}">
                <a16:creationId xmlns:a16="http://schemas.microsoft.com/office/drawing/2014/main" id="{49DE4B18-ABEA-30C2-476D-657163268D9C}"/>
              </a:ext>
            </a:extLst>
          </p:cNvPr>
          <p:cNvSpPr txBox="1">
            <a:spLocks noChangeArrowheads="1"/>
          </p:cNvSpPr>
          <p:nvPr/>
        </p:nvSpPr>
        <p:spPr bwMode="auto">
          <a:xfrm>
            <a:off x="1485900" y="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450">
                <a:solidFill>
                  <a:srgbClr val="675E47"/>
                </a:solidFill>
                <a:latin typeface="Cambria" panose="02040503050406030204" pitchFamily="18" charset="0"/>
              </a:rPr>
              <a:t>SQL &amp; Mongodb Commands</a:t>
            </a:r>
          </a:p>
        </p:txBody>
      </p:sp>
      <p:graphicFrame>
        <p:nvGraphicFramePr>
          <p:cNvPr id="30722" name="Group 2">
            <a:extLst>
              <a:ext uri="{FF2B5EF4-FFF2-40B4-BE49-F238E27FC236}">
                <a16:creationId xmlns:a16="http://schemas.microsoft.com/office/drawing/2014/main" id="{53CEB5C6-6C7E-E93E-07FD-4793D80744FF}"/>
              </a:ext>
            </a:extLst>
          </p:cNvPr>
          <p:cNvGraphicFramePr>
            <a:graphicFrameLocks noGrp="1"/>
          </p:cNvGraphicFramePr>
          <p:nvPr/>
        </p:nvGraphicFramePr>
        <p:xfrm>
          <a:off x="1371600" y="685800"/>
          <a:ext cx="6173391" cy="4132056"/>
        </p:xfrm>
        <a:graphic>
          <a:graphicData uri="http://schemas.openxmlformats.org/drawingml/2006/table">
            <a:tbl>
              <a:tblPr/>
              <a:tblGrid>
                <a:gridCol w="3087291">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tblGrid>
              <a:tr h="611292">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chemeClr val="tx1"/>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chemeClr val="tx1"/>
                          </a:solidFill>
                          <a:effectLst/>
                          <a:latin typeface="Calibri" pitchFamily="32" charset="0"/>
                          <a:ea typeface="Microsoft YaHei" pitchFamily="32" charset="-122"/>
                        </a:rPr>
                        <a:t>Teacher_info</a:t>
                      </a:r>
                      <a:r>
                        <a:rPr kumimoji="0" lang="en-US" sz="1800" b="0" i="0" u="none" strike="noStrike" cap="none" normalizeH="0" baseline="0" dirty="0">
                          <a:ln>
                            <a:noFill/>
                          </a:ln>
                          <a:solidFill>
                            <a:schemeClr val="tx1"/>
                          </a:solidFill>
                          <a:effectLst/>
                          <a:latin typeface="Calibri" pitchFamily="32" charset="0"/>
                          <a:ea typeface="Microsoft YaHei" pitchFamily="32" charset="-122"/>
                        </a:rPr>
                        <a:t> WHERE status != "A“;</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err="1">
                          <a:ln>
                            <a:noFill/>
                          </a:ln>
                          <a:solidFill>
                            <a:schemeClr val="tx1"/>
                          </a:solidFill>
                          <a:effectLst/>
                          <a:latin typeface="Calibri" pitchFamily="32" charset="0"/>
                          <a:ea typeface="Microsoft YaHei" pitchFamily="32" charset="-122"/>
                        </a:rPr>
                        <a:t>db.Teacher_info.find</a:t>
                      </a:r>
                      <a:r>
                        <a:rPr kumimoji="0" lang="en-US" sz="1800" b="0" i="0" u="none" strike="noStrike" cap="none" normalizeH="0" baseline="0" dirty="0">
                          <a:ln>
                            <a:noFill/>
                          </a:ln>
                          <a:solidFill>
                            <a:schemeClr val="tx1"/>
                          </a:solidFill>
                          <a:effectLst/>
                          <a:latin typeface="Calibri" pitchFamily="32" charset="0"/>
                          <a:ea typeface="Microsoft YaHei" pitchFamily="32" charset="-122"/>
                        </a:rPr>
                        <a:t>({status:{$ne:"A"}})</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chemeClr val="accent5">
                        <a:lumMod val="60000"/>
                        <a:lumOff val="40000"/>
                      </a:schemeClr>
                    </a:solidFill>
                  </a:tcPr>
                </a:tc>
                <a:extLst>
                  <a:ext uri="{0D108BD9-81ED-4DB2-BD59-A6C34878D82A}">
                    <a16:rowId xmlns:a16="http://schemas.microsoft.com/office/drawing/2014/main" val="10000"/>
                  </a:ext>
                </a:extLst>
              </a:tr>
              <a:tr h="880136">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status = "A" AND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20000;</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db.Teacher_info.find({status:"A", sal:20000})</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1"/>
                  </a:ext>
                </a:extLst>
              </a:tr>
              <a:tr h="880136">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status = "A" OR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50000;</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&gt;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db.Teacher_info.find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$or: [ { status: "A" } , { sal:50000 }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880136">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&gt; 40000</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gt</a:t>
                      </a:r>
                      <a:r>
                        <a:rPr kumimoji="0" lang="en-US" sz="1800" b="0" i="0" u="none" strike="noStrike" cap="none" normalizeH="0" baseline="0" dirty="0">
                          <a:ln>
                            <a:noFill/>
                          </a:ln>
                          <a:solidFill>
                            <a:srgbClr val="000000"/>
                          </a:solidFill>
                          <a:effectLst/>
                          <a:latin typeface="Calibri" pitchFamily="32" charset="0"/>
                          <a:ea typeface="Microsoft YaHei" pitchFamily="32" charset="-122"/>
                        </a:rPr>
                        <a:t>: 40000 }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3"/>
                  </a:ext>
                </a:extLst>
              </a:tr>
              <a:tr h="880136">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SELECT * FROM Teacher_infoWHERE sal &lt; 30000</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gt</a:t>
                      </a:r>
                      <a:r>
                        <a:rPr kumimoji="0" lang="en-US" sz="1800" b="0" i="0" u="none" strike="noStrike" cap="none" normalizeH="0" baseline="0" dirty="0">
                          <a:ln>
                            <a:noFill/>
                          </a:ln>
                          <a:solidFill>
                            <a:srgbClr val="000000"/>
                          </a:solidFill>
                          <a:effectLst/>
                          <a:latin typeface="Calibri" pitchFamily="32" charset="0"/>
                          <a:ea typeface="Microsoft YaHei" pitchFamily="32" charset="-122"/>
                        </a:rPr>
                        <a:t>: 30000 }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4"/>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
            <a:extLst>
              <a:ext uri="{FF2B5EF4-FFF2-40B4-BE49-F238E27FC236}">
                <a16:creationId xmlns:a16="http://schemas.microsoft.com/office/drawing/2014/main" id="{3B20B4FC-197C-9E50-BE26-76FDA5C19FA7}"/>
              </a:ext>
            </a:extLst>
          </p:cNvPr>
          <p:cNvSpPr txBox="1">
            <a:spLocks noChangeArrowheads="1"/>
          </p:cNvSpPr>
          <p:nvPr/>
        </p:nvSpPr>
        <p:spPr bwMode="auto">
          <a:xfrm>
            <a:off x="1543050" y="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450">
                <a:solidFill>
                  <a:srgbClr val="675E47"/>
                </a:solidFill>
                <a:latin typeface="Cambria" panose="02040503050406030204" pitchFamily="18" charset="0"/>
              </a:rPr>
              <a:t>SQL &amp; Mongodb Commands</a:t>
            </a:r>
          </a:p>
        </p:txBody>
      </p:sp>
      <p:graphicFrame>
        <p:nvGraphicFramePr>
          <p:cNvPr id="31746" name="Group 2">
            <a:extLst>
              <a:ext uri="{FF2B5EF4-FFF2-40B4-BE49-F238E27FC236}">
                <a16:creationId xmlns:a16="http://schemas.microsoft.com/office/drawing/2014/main" id="{377F99C8-2695-0789-14D4-950B3DB1E386}"/>
              </a:ext>
            </a:extLst>
          </p:cNvPr>
          <p:cNvGraphicFramePr>
            <a:graphicFrameLocks noGrp="1"/>
          </p:cNvGraphicFramePr>
          <p:nvPr/>
        </p:nvGraphicFramePr>
        <p:xfrm>
          <a:off x="1485900" y="685800"/>
          <a:ext cx="6173391" cy="3802855"/>
        </p:xfrm>
        <a:graphic>
          <a:graphicData uri="http://schemas.openxmlformats.org/drawingml/2006/table">
            <a:tbl>
              <a:tblPr/>
              <a:tblGrid>
                <a:gridCol w="3087291">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tblGrid>
              <a:tr h="893102">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chemeClr val="tx1"/>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chemeClr val="tx1"/>
                          </a:solidFill>
                          <a:effectLst/>
                          <a:latin typeface="Calibri" pitchFamily="32" charset="0"/>
                          <a:ea typeface="Microsoft YaHei" pitchFamily="32" charset="-122"/>
                        </a:rPr>
                        <a:t>Teacher_info</a:t>
                      </a:r>
                      <a:r>
                        <a:rPr kumimoji="0" lang="en-US" sz="1800" b="0" i="0" u="none" strike="noStrike" cap="none" normalizeH="0" baseline="0" dirty="0">
                          <a:ln>
                            <a:noFill/>
                          </a:ln>
                          <a:solidFill>
                            <a:schemeClr val="tx1"/>
                          </a:solidFill>
                          <a:effectLst/>
                          <a:latin typeface="Calibri" pitchFamily="32" charset="0"/>
                          <a:ea typeface="Microsoft YaHei" pitchFamily="32" charset="-122"/>
                        </a:rPr>
                        <a:t>  WHERE status = "A" ORDER BY SAL  ASC</a:t>
                      </a: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chemeClr val="tx1"/>
                          </a:solidFill>
                          <a:effectLst/>
                          <a:latin typeface="Calibri" pitchFamily="32" charset="0"/>
                          <a:ea typeface="Microsoft YaHei" pitchFamily="32" charset="-122"/>
                        </a:rPr>
                        <a:t>db. </a:t>
                      </a:r>
                      <a:r>
                        <a:rPr kumimoji="0" lang="en-US" sz="1800" b="0" i="0" u="none" strike="noStrike" cap="none" normalizeH="0" baseline="0" dirty="0" err="1">
                          <a:ln>
                            <a:noFill/>
                          </a:ln>
                          <a:solidFill>
                            <a:schemeClr val="tx1"/>
                          </a:solidFill>
                          <a:effectLst/>
                          <a:latin typeface="Calibri" pitchFamily="32" charset="0"/>
                          <a:ea typeface="Microsoft YaHei" pitchFamily="32" charset="-122"/>
                        </a:rPr>
                        <a:t>Teacher_info.find</a:t>
                      </a:r>
                      <a:r>
                        <a:rPr kumimoji="0" lang="en-US" sz="1800" b="0" i="0" u="none" strike="noStrike" cap="none" normalizeH="0" baseline="0" dirty="0">
                          <a:ln>
                            <a:noFill/>
                          </a:ln>
                          <a:solidFill>
                            <a:schemeClr val="tx1"/>
                          </a:solidFill>
                          <a:effectLst/>
                          <a:latin typeface="Calibri" pitchFamily="32" charset="0"/>
                          <a:ea typeface="Microsoft YaHei" pitchFamily="32" charset="-122"/>
                        </a:rPr>
                        <a:t>( { status: "A" } ).sort( { </a:t>
                      </a:r>
                      <a:r>
                        <a:rPr kumimoji="0" lang="en-US" sz="1800" b="0" i="0" u="none" strike="noStrike" cap="none" normalizeH="0" baseline="0" dirty="0" err="1">
                          <a:ln>
                            <a:noFill/>
                          </a:ln>
                          <a:solidFill>
                            <a:schemeClr val="tx1"/>
                          </a:solidFill>
                          <a:effectLst/>
                          <a:latin typeface="Calibri" pitchFamily="32" charset="0"/>
                          <a:ea typeface="Microsoft YaHei" pitchFamily="32" charset="-122"/>
                        </a:rPr>
                        <a:t>sal</a:t>
                      </a:r>
                      <a:r>
                        <a:rPr kumimoji="0" lang="en-US" sz="1800" b="0" i="0" u="none" strike="noStrike" cap="none" normalizeH="0" baseline="0" dirty="0">
                          <a:ln>
                            <a:noFill/>
                          </a:ln>
                          <a:solidFill>
                            <a:schemeClr val="tx1"/>
                          </a:solidFill>
                          <a:effectLst/>
                          <a:latin typeface="Calibri" pitchFamily="32" charset="0"/>
                          <a:ea typeface="Microsoft YaHei" pitchFamily="32" charset="-122"/>
                        </a:rPr>
                        <a:t>: 1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chemeClr val="tx1"/>
                        </a:solidFill>
                        <a:effectLst/>
                        <a:latin typeface="Calibri" pitchFamily="32" charset="0"/>
                        <a:ea typeface="Microsoft YaHei" pitchFamily="32" charset="-122"/>
                      </a:endParaRP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chemeClr val="accent5">
                        <a:lumMod val="60000"/>
                        <a:lumOff val="40000"/>
                      </a:schemeClr>
                    </a:solidFill>
                  </a:tcPr>
                </a:tc>
                <a:extLst>
                  <a:ext uri="{0D108BD9-81ED-4DB2-BD59-A6C34878D82A}">
                    <a16:rowId xmlns:a16="http://schemas.microsoft.com/office/drawing/2014/main" val="10000"/>
                  </a:ext>
                </a:extLst>
              </a:tr>
              <a:tr h="880290">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users WHERE status = "A" ORDER BY  SAL  DESC</a:t>
                      </a: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status: "A" } ).sort(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-1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1149173">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COUNT(*)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a:t>
                      </a: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Teacher_info.count</a:t>
                      </a:r>
                      <a:r>
                        <a:rPr kumimoji="0" lang="en-US" sz="1800" b="0" i="0" u="none" strike="noStrike" cap="none" normalizeH="0" baseline="0" dirty="0">
                          <a:ln>
                            <a:noFill/>
                          </a:ln>
                          <a:solidFill>
                            <a:srgbClr val="000000"/>
                          </a:solidFill>
                          <a:effectLst/>
                          <a:latin typeface="Calibri" pitchFamily="32" charset="0"/>
                          <a:ea typeface="Microsoft YaHei" pitchFamily="32" charset="-122"/>
                        </a:rPr>
                        <a:t>()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1" u="none" strike="noStrike" cap="none" normalizeH="0" baseline="0" dirty="0">
                          <a:ln>
                            <a:noFill/>
                          </a:ln>
                          <a:solidFill>
                            <a:srgbClr val="000000"/>
                          </a:solidFill>
                          <a:effectLst/>
                          <a:latin typeface="Calibri" pitchFamily="32" charset="0"/>
                          <a:ea typeface="Microsoft YaHei" pitchFamily="32" charset="-122"/>
                        </a:rPr>
                        <a:t>or</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().count()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2"/>
                  </a:ext>
                </a:extLst>
              </a:tr>
              <a:tr h="880290">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DISTINCT(</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Dept_name</a:t>
                      </a:r>
                      <a:r>
                        <a:rPr kumimoji="0" lang="en-US" sz="1800" b="0" i="0" u="none" strike="noStrike" cap="none" normalizeH="0" baseline="0" dirty="0">
                          <a:ln>
                            <a:noFill/>
                          </a:ln>
                          <a:solidFill>
                            <a:srgbClr val="000000"/>
                          </a:solidFill>
                          <a:effectLst/>
                          <a:latin typeface="Calibri" pitchFamily="32" charset="0"/>
                          <a:ea typeface="Microsoft YaHei" pitchFamily="32" charset="-122"/>
                        </a:rPr>
                        <a:t>)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a:t>
                      </a: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Teacher_info.distinct</a:t>
                      </a:r>
                      <a:r>
                        <a:rPr kumimoji="0" lang="en-US" sz="1800" b="0" i="0" u="none" strike="noStrike" cap="none" normalizeH="0" baseline="0" dirty="0">
                          <a:ln>
                            <a:noFill/>
                          </a:ln>
                          <a:solidFill>
                            <a:srgbClr val="000000"/>
                          </a:solidFill>
                          <a:effectLst/>
                          <a:latin typeface="Calibri" pitchFamily="32" charset="0"/>
                          <a:ea typeface="Microsoft YaHei" pitchFamily="32" charset="-122"/>
                        </a:rPr>
                        <a: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Dept_name</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3"/>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1">
            <a:extLst>
              <a:ext uri="{FF2B5EF4-FFF2-40B4-BE49-F238E27FC236}">
                <a16:creationId xmlns:a16="http://schemas.microsoft.com/office/drawing/2014/main" id="{504AD669-C9C9-C410-FB18-92274C89DD2C}"/>
              </a:ext>
            </a:extLst>
          </p:cNvPr>
          <p:cNvSpPr txBox="1">
            <a:spLocks noChangeArrowheads="1"/>
          </p:cNvSpPr>
          <p:nvPr/>
        </p:nvSpPr>
        <p:spPr bwMode="auto">
          <a:xfrm>
            <a:off x="1485900" y="205979"/>
            <a:ext cx="5713810" cy="85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075">
                <a:solidFill>
                  <a:srgbClr val="675E47"/>
                </a:solidFill>
                <a:latin typeface="Cambria" panose="02040503050406030204" pitchFamily="18" charset="0"/>
              </a:rPr>
              <a:t>Update Records</a:t>
            </a:r>
            <a:br>
              <a:rPr lang="en-US" altLang="en-US" sz="3075">
                <a:solidFill>
                  <a:srgbClr val="675E47"/>
                </a:solidFill>
                <a:latin typeface="Cambria" panose="02040503050406030204" pitchFamily="18" charset="0"/>
              </a:rPr>
            </a:br>
            <a:endParaRPr lang="en-US" altLang="en-US" sz="3075">
              <a:solidFill>
                <a:srgbClr val="675E47"/>
              </a:solidFill>
              <a:latin typeface="Cambria" panose="02040503050406030204" pitchFamily="18" charset="0"/>
            </a:endParaRPr>
          </a:p>
        </p:txBody>
      </p:sp>
      <p:graphicFrame>
        <p:nvGraphicFramePr>
          <p:cNvPr id="32770" name="Group 2">
            <a:extLst>
              <a:ext uri="{FF2B5EF4-FFF2-40B4-BE49-F238E27FC236}">
                <a16:creationId xmlns:a16="http://schemas.microsoft.com/office/drawing/2014/main" id="{D150BAD2-7F88-6D67-5F4D-EB58207D82F0}"/>
              </a:ext>
            </a:extLst>
          </p:cNvPr>
          <p:cNvGraphicFramePr>
            <a:graphicFrameLocks noGrp="1"/>
          </p:cNvGraphicFramePr>
          <p:nvPr/>
        </p:nvGraphicFramePr>
        <p:xfrm>
          <a:off x="1257300" y="1257300"/>
          <a:ext cx="6173391" cy="2849736"/>
        </p:xfrm>
        <a:graphic>
          <a:graphicData uri="http://schemas.openxmlformats.org/drawingml/2006/table">
            <a:tbl>
              <a:tblPr/>
              <a:tblGrid>
                <a:gridCol w="3087291">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tblGrid>
              <a:tr h="276239">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dirty="0">
                        <a:ln>
                          <a:noFill/>
                        </a:ln>
                        <a:solidFill>
                          <a:srgbClr val="FFFFFF"/>
                        </a:solidFill>
                        <a:effectLst/>
                        <a:latin typeface="Calibri" pitchFamily="32" charset="0"/>
                        <a:ea typeface="Microsoft YaHei" pitchFamily="32" charset="-122"/>
                      </a:endParaRP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a:ln>
                          <a:noFill/>
                        </a:ln>
                        <a:solidFill>
                          <a:srgbClr val="FFFFFF"/>
                        </a:solidFill>
                        <a:effectLst/>
                        <a:latin typeface="Calibri" pitchFamily="32" charset="0"/>
                        <a:ea typeface="Microsoft YaHei" pitchFamily="32" charset="-122"/>
                      </a:endParaRP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extLst>
                  <a:ext uri="{0D108BD9-81ED-4DB2-BD59-A6C34878D82A}">
                    <a16:rowId xmlns:a16="http://schemas.microsoft.com/office/drawing/2014/main" val="10000"/>
                  </a:ext>
                </a:extLst>
              </a:tr>
              <a:tr h="1417916">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UPDATE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SET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Dept_name</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“ETC" WHERE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&gt; 250000</a:t>
                      </a: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db. Teacher_info.update( { sal: { $gt: 25000 } }, { $set: { Dept_name: “ETC" } }, { multi: true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1149059">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UPDATE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Teacher_infoSET</a:t>
                      </a:r>
                      <a:r>
                        <a:rPr kumimoji="0" lang="en-US" sz="1800" b="0" i="0" u="none" strike="noStrike" cap="none" normalizeH="0" baseline="0" dirty="0">
                          <a:ln>
                            <a:noFill/>
                          </a:ln>
                          <a:solidFill>
                            <a:srgbClr val="000000"/>
                          </a:solidFill>
                          <a:effectLst/>
                          <a:latin typeface="Calibri" pitchFamily="32" charset="0"/>
                          <a:ea typeface="Microsoft YaHei" pitchFamily="32" charset="-122"/>
                        </a:rPr>
                        <a: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+ 10000 WHERE status = "A"</a:t>
                      </a: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Teacher_info.update</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status: "A" } , { $inc: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10000 } }, { multi: true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2"/>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
            <a:extLst>
              <a:ext uri="{FF2B5EF4-FFF2-40B4-BE49-F238E27FC236}">
                <a16:creationId xmlns:a16="http://schemas.microsoft.com/office/drawing/2014/main" id="{33C59BF8-F332-F33C-400C-70EC507F4023}"/>
              </a:ext>
            </a:extLst>
          </p:cNvPr>
          <p:cNvSpPr txBox="1">
            <a:spLocks noChangeArrowheads="1"/>
          </p:cNvSpPr>
          <p:nvPr/>
        </p:nvSpPr>
        <p:spPr bwMode="auto">
          <a:xfrm>
            <a:off x="1485900" y="205979"/>
            <a:ext cx="5713810" cy="85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075">
                <a:solidFill>
                  <a:srgbClr val="675E47"/>
                </a:solidFill>
                <a:latin typeface="Cambria" panose="02040503050406030204" pitchFamily="18" charset="0"/>
              </a:rPr>
              <a:t>Delete Records</a:t>
            </a:r>
            <a:br>
              <a:rPr lang="en-US" altLang="en-US" sz="3075">
                <a:solidFill>
                  <a:srgbClr val="675E47"/>
                </a:solidFill>
                <a:latin typeface="Cambria" panose="02040503050406030204" pitchFamily="18" charset="0"/>
              </a:rPr>
            </a:br>
            <a:endParaRPr lang="en-US" altLang="en-US" sz="3075">
              <a:solidFill>
                <a:srgbClr val="675E47"/>
              </a:solidFill>
              <a:latin typeface="Cambria" panose="02040503050406030204" pitchFamily="18" charset="0"/>
            </a:endParaRPr>
          </a:p>
        </p:txBody>
      </p:sp>
      <p:graphicFrame>
        <p:nvGraphicFramePr>
          <p:cNvPr id="33794" name="Group 2">
            <a:extLst>
              <a:ext uri="{FF2B5EF4-FFF2-40B4-BE49-F238E27FC236}">
                <a16:creationId xmlns:a16="http://schemas.microsoft.com/office/drawing/2014/main" id="{B0F0D015-BCA2-5B6F-0739-0C35D1BC4344}"/>
              </a:ext>
            </a:extLst>
          </p:cNvPr>
          <p:cNvGraphicFramePr>
            <a:graphicFrameLocks noGrp="1"/>
          </p:cNvGraphicFramePr>
          <p:nvPr/>
        </p:nvGraphicFramePr>
        <p:xfrm>
          <a:off x="1485900" y="1200151"/>
          <a:ext cx="5829301" cy="2116652"/>
        </p:xfrm>
        <a:graphic>
          <a:graphicData uri="http://schemas.openxmlformats.org/drawingml/2006/table">
            <a:tbl>
              <a:tblPr/>
              <a:tblGrid>
                <a:gridCol w="2915213">
                  <a:extLst>
                    <a:ext uri="{9D8B030D-6E8A-4147-A177-3AD203B41FA5}">
                      <a16:colId xmlns:a16="http://schemas.microsoft.com/office/drawing/2014/main" val="20000"/>
                    </a:ext>
                  </a:extLst>
                </a:gridCol>
                <a:gridCol w="2914088">
                  <a:extLst>
                    <a:ext uri="{9D8B030D-6E8A-4147-A177-3AD203B41FA5}">
                      <a16:colId xmlns:a16="http://schemas.microsoft.com/office/drawing/2014/main" val="20001"/>
                    </a:ext>
                  </a:extLst>
                </a:gridCol>
              </a:tblGrid>
              <a:tr h="278487">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dirty="0">
                        <a:ln>
                          <a:noFill/>
                        </a:ln>
                        <a:solidFill>
                          <a:srgbClr val="FFFFFF"/>
                        </a:solidFill>
                        <a:effectLst/>
                        <a:latin typeface="Calibri" pitchFamily="32" charset="0"/>
                        <a:ea typeface="Microsoft YaHei" pitchFamily="32" charset="-122"/>
                      </a:endParaRP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a:ln>
                          <a:noFill/>
                        </a:ln>
                        <a:solidFill>
                          <a:srgbClr val="FFFFFF"/>
                        </a:solidFill>
                        <a:effectLst/>
                        <a:latin typeface="Calibri" pitchFamily="32" charset="0"/>
                        <a:ea typeface="Microsoft YaHei" pitchFamily="32" charset="-122"/>
                      </a:endParaRP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extLst>
                  <a:ext uri="{0D108BD9-81ED-4DB2-BD59-A6C34878D82A}">
                    <a16:rowId xmlns:a16="http://schemas.microsoft.com/office/drawing/2014/main" val="10000"/>
                  </a:ext>
                </a:extLst>
              </a:tr>
              <a:tr h="880128">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DELETE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“pic001"</a:t>
                      </a: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db.Teacher_info.remove</a:t>
                      </a:r>
                      <a:r>
                        <a:rPr kumimoji="0" lang="en-US" sz="1800" b="0" i="0" u="none" strike="noStrike" cap="none" normalizeH="0" baseline="0" dirty="0">
                          <a:ln>
                            <a:noFill/>
                          </a:ln>
                          <a:solidFill>
                            <a:srgbClr val="000000"/>
                          </a:solidFill>
                          <a:effectLst/>
                          <a:latin typeface="Calibri" pitchFamily="32" charset="0"/>
                          <a:ea typeface="Microsoft YaHei" pitchFamily="32" charset="-122"/>
                        </a:rPr>
                        <a:t>({</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"pic001"});</a:t>
                      </a: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342442">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61128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DELETE FROM Teacher_info;</a:t>
                      </a: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Teacher_info.remove</a:t>
                      </a:r>
                      <a:r>
                        <a:rPr kumimoji="0" lang="en-US" sz="1800" b="0" i="0" u="none" strike="noStrike" cap="none" normalizeH="0" baseline="0" dirty="0">
                          <a:ln>
                            <a:noFill/>
                          </a:ln>
                          <a:solidFill>
                            <a:srgbClr val="000000"/>
                          </a:solidFill>
                          <a:effectLst/>
                          <a:latin typeface="Calibri" pitchFamily="32" charset="0"/>
                          <a:ea typeface="Microsoft YaHei" pitchFamily="32" charset="-122"/>
                        </a:rPr>
                        <a:t>({})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3"/>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2">
            <a:extLst>
              <a:ext uri="{FF2B5EF4-FFF2-40B4-BE49-F238E27FC236}">
                <a16:creationId xmlns:a16="http://schemas.microsoft.com/office/drawing/2014/main" id="{825F2195-0257-2411-1DA6-B9A81B888A88}"/>
              </a:ext>
            </a:extLst>
          </p:cNvPr>
          <p:cNvSpPr>
            <a:spLocks noGrp="1" noChangeArrowheads="1"/>
          </p:cNvSpPr>
          <p:nvPr>
            <p:ph type="title"/>
          </p:nvPr>
        </p:nvSpPr>
        <p:spPr>
          <a:xfrm>
            <a:off x="2114551" y="1885950"/>
            <a:ext cx="5623322" cy="856060"/>
          </a:xfrm>
        </p:spPr>
        <p:txBody>
          <a:bodyPr/>
          <a:lstStyle/>
          <a:p>
            <a:r>
              <a:rPr lang="en-US" altLang="en-US" dirty="0">
                <a:solidFill>
                  <a:schemeClr val="bg1"/>
                </a:solidFill>
              </a:rPr>
              <a:t>Other Commands..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1">
            <a:extLst>
              <a:ext uri="{FF2B5EF4-FFF2-40B4-BE49-F238E27FC236}">
                <a16:creationId xmlns:a16="http://schemas.microsoft.com/office/drawing/2014/main" id="{83E7A350-2AF8-43C6-ABC9-F3383266F710}"/>
              </a:ext>
            </a:extLst>
          </p:cNvPr>
          <p:cNvSpPr txBox="1">
            <a:spLocks noChangeArrowheads="1"/>
          </p:cNvSpPr>
          <p:nvPr/>
        </p:nvSpPr>
        <p:spPr bwMode="auto">
          <a:xfrm>
            <a:off x="1485900" y="205979"/>
            <a:ext cx="5713810" cy="85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075">
                <a:solidFill>
                  <a:srgbClr val="675E47"/>
                </a:solidFill>
                <a:latin typeface="Cambria" panose="02040503050406030204" pitchFamily="18" charset="0"/>
              </a:rPr>
              <a:t>1.Alter Table  in Oracle &amp; MongoDb</a:t>
            </a:r>
          </a:p>
        </p:txBody>
      </p:sp>
      <p:grpSp>
        <p:nvGrpSpPr>
          <p:cNvPr id="72707" name="Group 2">
            <a:extLst>
              <a:ext uri="{FF2B5EF4-FFF2-40B4-BE49-F238E27FC236}">
                <a16:creationId xmlns:a16="http://schemas.microsoft.com/office/drawing/2014/main" id="{0A3E17F3-164E-F575-260F-F7C9372FDC42}"/>
              </a:ext>
            </a:extLst>
          </p:cNvPr>
          <p:cNvGrpSpPr>
            <a:grpSpLocks/>
          </p:cNvGrpSpPr>
          <p:nvPr/>
        </p:nvGrpSpPr>
        <p:grpSpPr bwMode="auto">
          <a:xfrm>
            <a:off x="1476375" y="1193006"/>
            <a:ext cx="5732860" cy="3615929"/>
            <a:chOff x="280" y="1002"/>
            <a:chExt cx="4815" cy="3037"/>
          </a:xfrm>
        </p:grpSpPr>
        <p:pic>
          <p:nvPicPr>
            <p:cNvPr id="72708" name="Picture 3">
              <a:extLst>
                <a:ext uri="{FF2B5EF4-FFF2-40B4-BE49-F238E27FC236}">
                  <a16:creationId xmlns:a16="http://schemas.microsoft.com/office/drawing/2014/main" id="{3E65F30B-3FBE-F446-0D42-ACFBBF675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 y="1002"/>
              <a:ext cx="4815" cy="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2709" name="Text Box 4">
              <a:extLst>
                <a:ext uri="{FF2B5EF4-FFF2-40B4-BE49-F238E27FC236}">
                  <a16:creationId xmlns:a16="http://schemas.microsoft.com/office/drawing/2014/main" id="{B8367C56-8BFB-08D9-7399-CA910F260DDC}"/>
                </a:ext>
              </a:extLst>
            </p:cNvPr>
            <p:cNvSpPr txBox="1">
              <a:spLocks noChangeArrowheads="1"/>
            </p:cNvSpPr>
            <p:nvPr/>
          </p:nvSpPr>
          <p:spPr bwMode="auto">
            <a:xfrm>
              <a:off x="288" y="1008"/>
              <a:ext cx="4798" cy="3022"/>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547688" indent="-409575">
                <a:spcBef>
                  <a:spcPts val="550"/>
                </a:spcBef>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Tx/>
                <a:buFontTx/>
                <a:buNone/>
              </a:pPr>
              <a:r>
                <a:rPr lang="en-US" altLang="en-US" sz="1650"/>
                <a:t>Oracle:</a:t>
              </a:r>
            </a:p>
            <a:p>
              <a:pPr eaLnBrk="1" hangingPunct="1">
                <a:buClrTx/>
                <a:buFontTx/>
                <a:buNone/>
              </a:pPr>
              <a:r>
                <a:rPr lang="en-US" altLang="en-US" sz="1650"/>
                <a:t>ALTER TABLE  Teacher_info ADD join_date DATETIME</a:t>
              </a:r>
            </a:p>
            <a:p>
              <a:pPr eaLnBrk="1" hangingPunct="1">
                <a:buClrTx/>
                <a:buFontTx/>
                <a:buNone/>
              </a:pPr>
              <a:endParaRPr lang="en-US" altLang="en-US" sz="1650"/>
            </a:p>
            <a:p>
              <a:pPr eaLnBrk="1" hangingPunct="1">
                <a:buClrTx/>
                <a:buFontTx/>
                <a:buNone/>
              </a:pPr>
              <a:r>
                <a:rPr lang="en-US" altLang="en-US" sz="1650"/>
                <a:t>MongoDb:</a:t>
              </a:r>
            </a:p>
            <a:p>
              <a:pPr eaLnBrk="1" hangingPunct="1">
                <a:buClrTx/>
                <a:buFontTx/>
                <a:buNone/>
              </a:pPr>
              <a:r>
                <a:rPr lang="en-US" altLang="en-US" sz="1650">
                  <a:solidFill>
                    <a:schemeClr val="tx1"/>
                  </a:solidFill>
                </a:rPr>
                <a:t>At  the document level, update ()operations can add fields to existing documents using the $set operator</a:t>
              </a:r>
              <a:r>
                <a:rPr lang="en-US" altLang="en-US" sz="1650"/>
                <a:t>.</a:t>
              </a:r>
            </a:p>
            <a:p>
              <a:pPr eaLnBrk="1" hangingPunct="1">
                <a:buClrTx/>
                <a:buFontTx/>
                <a:buNone/>
              </a:pPr>
              <a:r>
                <a:rPr lang="en-US" altLang="en-US" sz="1650"/>
                <a:t>Ex:</a:t>
              </a:r>
            </a:p>
            <a:p>
              <a:pPr eaLnBrk="1" hangingPunct="1">
                <a:buClrTx/>
                <a:buFontTx/>
                <a:buNone/>
              </a:pPr>
              <a:r>
                <a:rPr lang="en-US" altLang="en-US" sz="1650"/>
                <a:t>db.Teacher_info.update( { }, { $set: { join_date: new Date() } }, { multi: true} )</a:t>
              </a: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1">
            <a:extLst>
              <a:ext uri="{FF2B5EF4-FFF2-40B4-BE49-F238E27FC236}">
                <a16:creationId xmlns:a16="http://schemas.microsoft.com/office/drawing/2014/main" id="{5FFDD468-17E1-8432-5D9A-FB4AE8CC063D}"/>
              </a:ext>
            </a:extLst>
          </p:cNvPr>
          <p:cNvSpPr txBox="1">
            <a:spLocks noChangeArrowheads="1"/>
          </p:cNvSpPr>
          <p:nvPr/>
        </p:nvSpPr>
        <p:spPr bwMode="auto">
          <a:xfrm>
            <a:off x="1485900" y="205979"/>
            <a:ext cx="5713810" cy="85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450">
                <a:solidFill>
                  <a:srgbClr val="675E47"/>
                </a:solidFill>
                <a:latin typeface="Cambria" panose="02040503050406030204" pitchFamily="18" charset="0"/>
              </a:rPr>
              <a:t>2. Drop Command:</a:t>
            </a:r>
          </a:p>
        </p:txBody>
      </p:sp>
      <p:sp>
        <p:nvSpPr>
          <p:cNvPr id="74755" name="Text Box 2">
            <a:extLst>
              <a:ext uri="{FF2B5EF4-FFF2-40B4-BE49-F238E27FC236}">
                <a16:creationId xmlns:a16="http://schemas.microsoft.com/office/drawing/2014/main" id="{F7BFDA0E-A3A0-CE9D-EDBB-CDC899F5BB2E}"/>
              </a:ext>
            </a:extLst>
          </p:cNvPr>
          <p:cNvSpPr txBox="1">
            <a:spLocks noChangeArrowheads="1"/>
          </p:cNvSpPr>
          <p:nvPr/>
        </p:nvSpPr>
        <p:spPr bwMode="auto">
          <a:xfrm>
            <a:off x="1485900" y="1200150"/>
            <a:ext cx="5713810" cy="359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42900" indent="-341313">
              <a:spcBef>
                <a:spcPts val="55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Tx/>
              <a:buFontTx/>
              <a:buNone/>
            </a:pPr>
            <a:endParaRPr lang="en-US" altLang="en-US" sz="1650" dirty="0"/>
          </a:p>
          <a:p>
            <a:pPr eaLnBrk="1" hangingPunct="1">
              <a:buClrTx/>
              <a:buFontTx/>
              <a:buNone/>
            </a:pPr>
            <a:r>
              <a:rPr lang="en-US" altLang="en-US" sz="1650" dirty="0"/>
              <a:t>Oracle:</a:t>
            </a:r>
          </a:p>
          <a:p>
            <a:pPr eaLnBrk="1" hangingPunct="1">
              <a:buClrTx/>
              <a:buFontTx/>
              <a:buNone/>
            </a:pPr>
            <a:r>
              <a:rPr lang="en-US" altLang="en-US" sz="1650" dirty="0"/>
              <a:t>DROP TABLE  </a:t>
            </a:r>
            <a:r>
              <a:rPr lang="en-US" altLang="en-US" sz="1650" dirty="0" err="1"/>
              <a:t>Teacher_info</a:t>
            </a:r>
            <a:endParaRPr lang="en-US" altLang="en-US" sz="1650" dirty="0"/>
          </a:p>
          <a:p>
            <a:pPr eaLnBrk="1" hangingPunct="1">
              <a:buClrTx/>
              <a:buFontTx/>
              <a:buNone/>
            </a:pPr>
            <a:endParaRPr lang="en-US" altLang="en-US" sz="1650" dirty="0"/>
          </a:p>
          <a:p>
            <a:pPr eaLnBrk="1" hangingPunct="1">
              <a:buClrTx/>
              <a:buFontTx/>
              <a:buNone/>
            </a:pPr>
            <a:r>
              <a:rPr lang="en-US" altLang="en-US" sz="1650" dirty="0"/>
              <a:t>Mongo:</a:t>
            </a:r>
          </a:p>
          <a:p>
            <a:pPr eaLnBrk="1" hangingPunct="1">
              <a:buClrTx/>
              <a:buFontTx/>
              <a:buNone/>
            </a:pPr>
            <a:r>
              <a:rPr lang="en-US" altLang="en-US" sz="1650" dirty="0" err="1"/>
              <a:t>db.Teacher_info.drop</a:t>
            </a:r>
            <a:r>
              <a:rPr lang="en-US" altLang="en-US" sz="1650" dirty="0"/>
              <a:t>() </a:t>
            </a:r>
          </a:p>
          <a:p>
            <a:pPr eaLnBrk="1" hangingPunct="1">
              <a:buClrTx/>
              <a:buFontTx/>
              <a:buNone/>
            </a:pPr>
            <a:endParaRPr lang="en-US" altLang="en-US" sz="165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1">
            <a:extLst>
              <a:ext uri="{FF2B5EF4-FFF2-40B4-BE49-F238E27FC236}">
                <a16:creationId xmlns:a16="http://schemas.microsoft.com/office/drawing/2014/main" id="{7F800FF4-C1FE-68DB-CC45-4B3143B2C966}"/>
              </a:ext>
            </a:extLst>
          </p:cNvPr>
          <p:cNvSpPr txBox="1">
            <a:spLocks noChangeArrowheads="1"/>
          </p:cNvSpPr>
          <p:nvPr/>
        </p:nvSpPr>
        <p:spPr bwMode="auto">
          <a:xfrm>
            <a:off x="1485900" y="205979"/>
            <a:ext cx="60007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025" b="1">
                <a:solidFill>
                  <a:srgbClr val="575F6D"/>
                </a:solidFill>
                <a:latin typeface="Century Schoolbook" panose="02040604050505020304" pitchFamily="18" charset="0"/>
              </a:rPr>
              <a:t>3. INSERT A DOCUMENT WITH INSERT() METHOD</a:t>
            </a:r>
            <a:br>
              <a:rPr lang="en-US" altLang="en-US" sz="2025" b="1">
                <a:solidFill>
                  <a:srgbClr val="575F6D"/>
                </a:solidFill>
                <a:latin typeface="Century Schoolbook" panose="02040604050505020304" pitchFamily="18" charset="0"/>
              </a:rPr>
            </a:br>
            <a:endParaRPr lang="en-US" altLang="en-US" sz="2025" b="1">
              <a:solidFill>
                <a:srgbClr val="575F6D"/>
              </a:solidFill>
              <a:latin typeface="Century Schoolbook" panose="02040604050505020304" pitchFamily="18" charset="0"/>
            </a:endParaRPr>
          </a:p>
        </p:txBody>
      </p:sp>
      <p:sp>
        <p:nvSpPr>
          <p:cNvPr id="76803" name="Text Box 2">
            <a:extLst>
              <a:ext uri="{FF2B5EF4-FFF2-40B4-BE49-F238E27FC236}">
                <a16:creationId xmlns:a16="http://schemas.microsoft.com/office/drawing/2014/main" id="{21FE353A-DE17-732F-5334-B665BCC35AF7}"/>
              </a:ext>
            </a:extLst>
          </p:cNvPr>
          <p:cNvSpPr txBox="1">
            <a:spLocks noChangeArrowheads="1"/>
          </p:cNvSpPr>
          <p:nvPr/>
        </p:nvSpPr>
        <p:spPr bwMode="auto">
          <a:xfrm>
            <a:off x="1485900" y="1200150"/>
            <a:ext cx="5600700" cy="365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269875" indent="-269875">
              <a:spcBef>
                <a:spcPts val="6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9pPr>
          </a:lstStyle>
          <a:p>
            <a:pPr eaLnBrk="1" hangingPunct="1">
              <a:buClr>
                <a:srgbClr val="FE8637"/>
              </a:buClr>
              <a:buFont typeface="Wingdings" panose="05000000000000000000" pitchFamily="2" charset="2"/>
              <a:buChar char=""/>
            </a:pPr>
            <a:r>
              <a:rPr lang="en-US" altLang="en-US" sz="1800" dirty="0">
                <a:solidFill>
                  <a:schemeClr val="bg1"/>
                </a:solidFill>
                <a:latin typeface="Century Schoolbook" panose="02040604050505020304" pitchFamily="18" charset="0"/>
              </a:rPr>
              <a:t>The following statement inserts a document with three field</a:t>
            </a:r>
          </a:p>
        </p:txBody>
      </p:sp>
      <p:sp>
        <p:nvSpPr>
          <p:cNvPr id="76804" name="Rectangle 3">
            <a:extLst>
              <a:ext uri="{FF2B5EF4-FFF2-40B4-BE49-F238E27FC236}">
                <a16:creationId xmlns:a16="http://schemas.microsoft.com/office/drawing/2014/main" id="{40B7BDBD-3684-8201-09FC-6A2960EB22AC}"/>
              </a:ext>
            </a:extLst>
          </p:cNvPr>
          <p:cNvSpPr>
            <a:spLocks noChangeArrowheads="1"/>
          </p:cNvSpPr>
          <p:nvPr/>
        </p:nvSpPr>
        <p:spPr bwMode="auto">
          <a:xfrm>
            <a:off x="2000250" y="2455762"/>
            <a:ext cx="5715000" cy="624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spAutoFit/>
          </a:bodyPr>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1800">
                <a:solidFill>
                  <a:srgbClr val="862110"/>
                </a:solidFill>
                <a:latin typeface="Arial Unicode MS" charset="0"/>
                <a:cs typeface="Arial" panose="020B0604020202020204" pitchFamily="34" charset="0"/>
              </a:rPr>
              <a:t>db.inventory.insert( { _id</a:t>
            </a:r>
            <a:r>
              <a:rPr lang="en-US" altLang="en-US" sz="1800">
                <a:solidFill>
                  <a:srgbClr val="862110"/>
                </a:solidFill>
                <a:latin typeface="Arial" panose="020B0604020202020204" pitchFamily="34" charset="0"/>
                <a:cs typeface="Arial" panose="020B0604020202020204" pitchFamily="34" charset="0"/>
              </a:rPr>
              <a:t>:</a:t>
            </a:r>
            <a:r>
              <a:rPr lang="en-US" altLang="en-US" sz="1800">
                <a:solidFill>
                  <a:srgbClr val="862110"/>
                </a:solidFill>
                <a:latin typeface="Arial Unicode MS" charset="0"/>
                <a:cs typeface="Arial" panose="020B0604020202020204" pitchFamily="34" charset="0"/>
              </a:rPr>
              <a:t> 10, type</a:t>
            </a:r>
            <a:r>
              <a:rPr lang="en-US" altLang="en-US" sz="1800">
                <a:solidFill>
                  <a:srgbClr val="862110"/>
                </a:solidFill>
                <a:latin typeface="Arial" panose="020B0604020202020204" pitchFamily="34" charset="0"/>
                <a:cs typeface="Arial" panose="020B0604020202020204" pitchFamily="34" charset="0"/>
              </a:rPr>
              <a:t>:</a:t>
            </a:r>
            <a:r>
              <a:rPr lang="en-US" altLang="en-US" sz="1800">
                <a:solidFill>
                  <a:srgbClr val="862110"/>
                </a:solidFill>
                <a:latin typeface="Arial Unicode MS" charset="0"/>
                <a:cs typeface="Arial" panose="020B0604020202020204" pitchFamily="34" charset="0"/>
              </a:rPr>
              <a:t> "misc", item</a:t>
            </a:r>
            <a:r>
              <a:rPr lang="en-US" altLang="en-US" sz="1800">
                <a:solidFill>
                  <a:srgbClr val="862110"/>
                </a:solidFill>
                <a:latin typeface="Arial" panose="020B0604020202020204" pitchFamily="34" charset="0"/>
                <a:cs typeface="Arial" panose="020B0604020202020204" pitchFamily="34" charset="0"/>
              </a:rPr>
              <a:t>:</a:t>
            </a:r>
            <a:r>
              <a:rPr lang="en-US" altLang="en-US" sz="1800">
                <a:solidFill>
                  <a:srgbClr val="862110"/>
                </a:solidFill>
                <a:latin typeface="Arial Unicode MS" charset="0"/>
                <a:cs typeface="Arial" panose="020B0604020202020204" pitchFamily="34" charset="0"/>
              </a:rPr>
              <a:t> "card", qty</a:t>
            </a:r>
            <a:r>
              <a:rPr lang="en-US" altLang="en-US" sz="1800">
                <a:solidFill>
                  <a:srgbClr val="862110"/>
                </a:solidFill>
                <a:latin typeface="Arial" panose="020B0604020202020204" pitchFamily="34" charset="0"/>
                <a:cs typeface="Arial" panose="020B0604020202020204" pitchFamily="34" charset="0"/>
              </a:rPr>
              <a:t>:</a:t>
            </a:r>
            <a:r>
              <a:rPr lang="en-US" altLang="en-US" sz="1800">
                <a:solidFill>
                  <a:srgbClr val="862110"/>
                </a:solidFill>
                <a:latin typeface="Arial Unicode MS" charset="0"/>
                <a:cs typeface="Arial" panose="020B0604020202020204" pitchFamily="34" charset="0"/>
              </a:rPr>
              <a:t> 15 } )</a:t>
            </a:r>
            <a:r>
              <a:rPr lang="en-US" altLang="en-US" sz="1800">
                <a:solidFill>
                  <a:srgbClr val="862110"/>
                </a:solidFill>
                <a:latin typeface="Arial" panose="020B0604020202020204" pitchFamily="34" charset="0"/>
                <a:cs typeface="Arial" panose="020B0604020202020204" pitchFamily="34" charset="0"/>
              </a:rPr>
              <a:t>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1">
            <a:extLst>
              <a:ext uri="{FF2B5EF4-FFF2-40B4-BE49-F238E27FC236}">
                <a16:creationId xmlns:a16="http://schemas.microsoft.com/office/drawing/2014/main" id="{BDB6DF43-AA2D-418D-5E47-CC6AB0D8D1AF}"/>
              </a:ext>
            </a:extLst>
          </p:cNvPr>
          <p:cNvSpPr txBox="1">
            <a:spLocks noChangeArrowheads="1"/>
          </p:cNvSpPr>
          <p:nvPr/>
        </p:nvSpPr>
        <p:spPr bwMode="auto">
          <a:xfrm>
            <a:off x="1485900" y="205979"/>
            <a:ext cx="56007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250" b="1">
                <a:solidFill>
                  <a:srgbClr val="575F6D"/>
                </a:solidFill>
                <a:latin typeface="Century Schoolbook" panose="02040604050505020304" pitchFamily="18" charset="0"/>
              </a:rPr>
              <a:t>INSERT DOCUMENTS</a:t>
            </a:r>
            <a:br>
              <a:rPr lang="en-US" altLang="en-US" sz="2250" b="1">
                <a:solidFill>
                  <a:srgbClr val="575F6D"/>
                </a:solidFill>
                <a:latin typeface="Century Schoolbook" panose="02040604050505020304" pitchFamily="18" charset="0"/>
              </a:rPr>
            </a:br>
            <a:endParaRPr lang="en-US" altLang="en-US" sz="2250" b="1">
              <a:solidFill>
                <a:srgbClr val="575F6D"/>
              </a:solidFill>
              <a:latin typeface="Century Schoolbook" panose="02040604050505020304" pitchFamily="18" charset="0"/>
            </a:endParaRPr>
          </a:p>
        </p:txBody>
      </p:sp>
      <p:sp>
        <p:nvSpPr>
          <p:cNvPr id="41986" name="Text Box 2">
            <a:extLst>
              <a:ext uri="{FF2B5EF4-FFF2-40B4-BE49-F238E27FC236}">
                <a16:creationId xmlns:a16="http://schemas.microsoft.com/office/drawing/2014/main" id="{6B5F2526-EDD0-D5E2-ED70-9DE91C9DE133}"/>
              </a:ext>
            </a:extLst>
          </p:cNvPr>
          <p:cNvSpPr txBox="1">
            <a:spLocks noChangeArrowheads="1"/>
          </p:cNvSpPr>
          <p:nvPr/>
        </p:nvSpPr>
        <p:spPr bwMode="auto">
          <a:xfrm>
            <a:off x="1485900" y="685800"/>
            <a:ext cx="5886450" cy="4169569"/>
          </a:xfrm>
          <a:prstGeom prst="rect">
            <a:avLst/>
          </a:prstGeom>
          <a:noFill/>
          <a:ln w="9525" cap="flat">
            <a:noFill/>
            <a:round/>
            <a:headEnd/>
            <a:tailEnd/>
          </a:ln>
          <a:effectLst/>
        </p:spPr>
        <p:txBody>
          <a:bodyPr lIns="67500" tIns="35100" rIns="67500" bIns="35100"/>
          <a:lstStyle/>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In MongoDB, the </a:t>
            </a:r>
            <a:r>
              <a:rPr lang="en-US" dirty="0" err="1">
                <a:solidFill>
                  <a:schemeClr val="bg1"/>
                </a:solidFill>
                <a:latin typeface="Century Schoolbook" pitchFamily="16" charset="0"/>
                <a:ea typeface="Microsoft YaHei" pitchFamily="32" charset="-122"/>
              </a:rPr>
              <a:t>db.collection.insert</a:t>
            </a:r>
            <a:r>
              <a:rPr lang="en-US" dirty="0">
                <a:solidFill>
                  <a:schemeClr val="bg1"/>
                </a:solidFill>
                <a:latin typeface="Century Schoolbook" pitchFamily="16" charset="0"/>
                <a:ea typeface="Microsoft YaHei" pitchFamily="32" charset="-122"/>
              </a:rPr>
              <a:t>() method adds new documents into a collection.</a:t>
            </a: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In addition, both the </a:t>
            </a:r>
            <a:r>
              <a:rPr lang="en-US" dirty="0" err="1">
                <a:solidFill>
                  <a:schemeClr val="bg1"/>
                </a:solidFill>
                <a:latin typeface="Century Schoolbook" pitchFamily="16" charset="0"/>
                <a:ea typeface="Microsoft YaHei" pitchFamily="32" charset="-122"/>
              </a:rPr>
              <a:t>db.collection.update</a:t>
            </a:r>
            <a:r>
              <a:rPr lang="en-US" dirty="0">
                <a:solidFill>
                  <a:schemeClr val="bg1"/>
                </a:solidFill>
                <a:latin typeface="Century Schoolbook" pitchFamily="16" charset="0"/>
                <a:ea typeface="Microsoft YaHei" pitchFamily="32" charset="-122"/>
              </a:rPr>
              <a:t>() method and the </a:t>
            </a:r>
            <a:r>
              <a:rPr lang="en-US" dirty="0" err="1">
                <a:solidFill>
                  <a:schemeClr val="bg1"/>
                </a:solidFill>
                <a:latin typeface="Century Schoolbook" pitchFamily="16" charset="0"/>
                <a:ea typeface="Microsoft YaHei" pitchFamily="32" charset="-122"/>
              </a:rPr>
              <a:t>db.collection.save</a:t>
            </a:r>
            <a:r>
              <a:rPr lang="en-US" dirty="0">
                <a:solidFill>
                  <a:schemeClr val="bg1"/>
                </a:solidFill>
                <a:latin typeface="Century Schoolbook" pitchFamily="16" charset="0"/>
                <a:ea typeface="Microsoft YaHei" pitchFamily="32" charset="-122"/>
              </a:rPr>
              <a:t>() method can also add new documents through an operation called an </a:t>
            </a:r>
            <a:r>
              <a:rPr lang="en-US" i="1" dirty="0" err="1">
                <a:solidFill>
                  <a:schemeClr val="bg1"/>
                </a:solidFill>
                <a:latin typeface="Century Schoolbook" pitchFamily="16" charset="0"/>
                <a:ea typeface="Microsoft YaHei" pitchFamily="32" charset="-122"/>
              </a:rPr>
              <a:t>upsert</a:t>
            </a:r>
            <a:r>
              <a:rPr lang="en-US" dirty="0">
                <a:solidFill>
                  <a:schemeClr val="bg1"/>
                </a:solidFill>
                <a:latin typeface="Century Schoolbook" pitchFamily="16" charset="0"/>
                <a:ea typeface="Microsoft YaHei" pitchFamily="32" charset="-122"/>
              </a:rPr>
              <a:t>.</a:t>
            </a: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An </a:t>
            </a:r>
            <a:r>
              <a:rPr lang="en-US" i="1" dirty="0" err="1">
                <a:solidFill>
                  <a:schemeClr val="bg1"/>
                </a:solidFill>
                <a:latin typeface="Century Schoolbook" pitchFamily="16" charset="0"/>
                <a:ea typeface="Microsoft YaHei" pitchFamily="32" charset="-122"/>
              </a:rPr>
              <a:t>upsert</a:t>
            </a:r>
            <a:r>
              <a:rPr lang="en-US" dirty="0">
                <a:solidFill>
                  <a:schemeClr val="bg1"/>
                </a:solidFill>
                <a:latin typeface="Century Schoolbook" pitchFamily="16" charset="0"/>
                <a:ea typeface="Microsoft YaHei" pitchFamily="32" charset="-122"/>
              </a:rPr>
              <a:t> is an operation that performs either an update of an existing document or an insert of a new document if the document to modify does not exist.</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1">
            <a:extLst>
              <a:ext uri="{FF2B5EF4-FFF2-40B4-BE49-F238E27FC236}">
                <a16:creationId xmlns:a16="http://schemas.microsoft.com/office/drawing/2014/main" id="{7EDA1EB7-A936-5847-CB2E-3E0E29C35181}"/>
              </a:ext>
            </a:extLst>
          </p:cNvPr>
          <p:cNvSpPr txBox="1">
            <a:spLocks noChangeArrowheads="1"/>
          </p:cNvSpPr>
          <p:nvPr/>
        </p:nvSpPr>
        <p:spPr bwMode="auto">
          <a:xfrm>
            <a:off x="1485900" y="205978"/>
            <a:ext cx="6286500" cy="99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025" b="1">
                <a:solidFill>
                  <a:srgbClr val="575F6D"/>
                </a:solidFill>
                <a:latin typeface="Century Schoolbook" panose="02040604050505020304" pitchFamily="18" charset="0"/>
              </a:rPr>
              <a:t>INSERT A DOCUMENT WITH UPDATE() METHOD</a:t>
            </a:r>
            <a:br>
              <a:rPr lang="en-US" altLang="en-US" sz="2025" b="1">
                <a:solidFill>
                  <a:srgbClr val="575F6D"/>
                </a:solidFill>
                <a:latin typeface="Century Schoolbook" panose="02040604050505020304" pitchFamily="18" charset="0"/>
              </a:rPr>
            </a:br>
            <a:endParaRPr lang="en-US" altLang="en-US" sz="2025" b="1">
              <a:solidFill>
                <a:srgbClr val="575F6D"/>
              </a:solidFill>
              <a:latin typeface="Century Schoolbook" panose="02040604050505020304" pitchFamily="18" charset="0"/>
            </a:endParaRPr>
          </a:p>
        </p:txBody>
      </p:sp>
      <p:sp>
        <p:nvSpPr>
          <p:cNvPr id="43010" name="Text Box 2">
            <a:extLst>
              <a:ext uri="{FF2B5EF4-FFF2-40B4-BE49-F238E27FC236}">
                <a16:creationId xmlns:a16="http://schemas.microsoft.com/office/drawing/2014/main" id="{9F0319F5-D82C-8B9B-3A4B-FD04B459F7CB}"/>
              </a:ext>
            </a:extLst>
          </p:cNvPr>
          <p:cNvSpPr txBox="1">
            <a:spLocks noChangeArrowheads="1"/>
          </p:cNvSpPr>
          <p:nvPr/>
        </p:nvSpPr>
        <p:spPr bwMode="auto">
          <a:xfrm>
            <a:off x="1485900" y="914400"/>
            <a:ext cx="6286500" cy="3940969"/>
          </a:xfrm>
          <a:prstGeom prst="rect">
            <a:avLst/>
          </a:prstGeom>
          <a:noFill/>
          <a:ln w="9525" cap="flat">
            <a:noFill/>
            <a:round/>
            <a:headEnd/>
            <a:tailEnd/>
          </a:ln>
          <a:effectLst/>
        </p:spPr>
        <p:txBody>
          <a:bodyPr lIns="67500" tIns="35100" rIns="67500" bIns="35100"/>
          <a:lstStyle/>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The following example creates a new document if no document in the inventory collection contains { type: "books", item : "journal"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err="1">
                <a:solidFill>
                  <a:schemeClr val="bg1"/>
                </a:solidFill>
                <a:latin typeface="Century Schoolbook" pitchFamily="16" charset="0"/>
                <a:ea typeface="Microsoft YaHei" pitchFamily="32" charset="-122"/>
              </a:rPr>
              <a:t>db.inventory.update</a:t>
            </a:r>
            <a:r>
              <a:rPr lang="en-US" dirty="0">
                <a:solidFill>
                  <a:schemeClr val="bg1"/>
                </a:solidFill>
                <a:latin typeface="Century Schoolbook" pitchFamily="16" charset="0"/>
                <a:ea typeface="Microsoft YaHei" pitchFamily="32" charset="-122"/>
              </a:rPr>
              <a:t>( { type: "book", item : "journal" }, { $set : { qty: 10 } }, { </a:t>
            </a:r>
            <a:r>
              <a:rPr lang="en-US" dirty="0" err="1">
                <a:solidFill>
                  <a:schemeClr val="bg1"/>
                </a:solidFill>
                <a:latin typeface="Century Schoolbook" pitchFamily="16" charset="0"/>
                <a:ea typeface="Microsoft YaHei" pitchFamily="32" charset="-122"/>
              </a:rPr>
              <a:t>upsert</a:t>
            </a:r>
            <a:r>
              <a:rPr lang="en-US" dirty="0">
                <a:solidFill>
                  <a:schemeClr val="bg1"/>
                </a:solidFill>
                <a:latin typeface="Century Schoolbook" pitchFamily="16" charset="0"/>
                <a:ea typeface="Microsoft YaHei" pitchFamily="32" charset="-122"/>
              </a:rPr>
              <a:t> : true }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6CA69EEA-6A78-02EB-1A6A-334653642547}"/>
              </a:ext>
            </a:extLst>
          </p:cNvPr>
          <p:cNvSpPr>
            <a:spLocks noGrp="1" noChangeArrowheads="1"/>
          </p:cNvSpPr>
          <p:nvPr>
            <p:ph type="title"/>
          </p:nvPr>
        </p:nvSpPr>
        <p:spPr>
          <a:xfrm>
            <a:off x="328151" y="408386"/>
            <a:ext cx="8259098" cy="763526"/>
          </a:xfrm>
        </p:spPr>
        <p:txBody>
          <a:bodyPr/>
          <a:lstStyle/>
          <a:p>
            <a:r>
              <a:rPr lang="en-US" altLang="en-US" dirty="0"/>
              <a:t>How much data?</a:t>
            </a:r>
          </a:p>
        </p:txBody>
      </p:sp>
      <p:sp>
        <p:nvSpPr>
          <p:cNvPr id="17411" name="Content Placeholder 2">
            <a:extLst>
              <a:ext uri="{FF2B5EF4-FFF2-40B4-BE49-F238E27FC236}">
                <a16:creationId xmlns:a16="http://schemas.microsoft.com/office/drawing/2014/main" id="{89F5019A-179D-1282-95F8-52D57CB6EF37}"/>
              </a:ext>
            </a:extLst>
          </p:cNvPr>
          <p:cNvSpPr>
            <a:spLocks noGrp="1" noChangeArrowheads="1"/>
          </p:cNvSpPr>
          <p:nvPr>
            <p:ph idx="1"/>
          </p:nvPr>
        </p:nvSpPr>
        <p:spPr>
          <a:xfrm>
            <a:off x="683986" y="1340642"/>
            <a:ext cx="6400800" cy="3394472"/>
          </a:xfrm>
        </p:spPr>
        <p:txBody>
          <a:bodyPr/>
          <a:lstStyle/>
          <a:p>
            <a:r>
              <a:rPr lang="en-US" altLang="en-US" sz="2100" dirty="0">
                <a:solidFill>
                  <a:srgbClr val="FFFF00"/>
                </a:solidFill>
              </a:rPr>
              <a:t>Google processes 20 PB a day (2008)</a:t>
            </a:r>
          </a:p>
          <a:p>
            <a:r>
              <a:rPr lang="en-US" altLang="en-US" sz="2100" dirty="0" err="1">
                <a:solidFill>
                  <a:srgbClr val="FFFF00"/>
                </a:solidFill>
              </a:rPr>
              <a:t>Wayback</a:t>
            </a:r>
            <a:r>
              <a:rPr lang="en-US" altLang="en-US" sz="2100" dirty="0">
                <a:solidFill>
                  <a:srgbClr val="FFFF00"/>
                </a:solidFill>
              </a:rPr>
              <a:t> Machine has 3 PB + 100 TB/month (3/2009)</a:t>
            </a:r>
          </a:p>
          <a:p>
            <a:r>
              <a:rPr lang="en-US" altLang="en-US" sz="2100" dirty="0">
                <a:solidFill>
                  <a:srgbClr val="FFFF00"/>
                </a:solidFill>
              </a:rPr>
              <a:t>Facebook has 2.5 PB of user data + 15 TB/day (4/2009) </a:t>
            </a:r>
          </a:p>
          <a:p>
            <a:r>
              <a:rPr lang="en-US" altLang="en-US" sz="2100" dirty="0">
                <a:solidFill>
                  <a:srgbClr val="FFFF00"/>
                </a:solidFill>
              </a:rPr>
              <a:t>eBay has 6.5 PB of user data + 50 TB/day (5/2009)</a:t>
            </a:r>
          </a:p>
          <a:p>
            <a:r>
              <a:rPr lang="en-US" altLang="en-US" sz="2100" dirty="0">
                <a:solidFill>
                  <a:srgbClr val="FFFF00"/>
                </a:solidFill>
              </a:rPr>
              <a:t>CERN’s Large Hydron Collider (LHC) generates 15 PB a year </a:t>
            </a:r>
          </a:p>
          <a:p>
            <a:endParaRPr lang="en-US" altLang="en-US" dirty="0"/>
          </a:p>
          <a:p>
            <a:endParaRPr lang="en-US" altLang="en-US" dirty="0"/>
          </a:p>
          <a:p>
            <a:endParaRPr lang="en-US" altLang="en-US" dirty="0"/>
          </a:p>
          <a:p>
            <a:endParaRPr lang="en-US" altLang="en-US" dirty="0"/>
          </a:p>
        </p:txBody>
      </p:sp>
      <p:pic>
        <p:nvPicPr>
          <p:cNvPr id="8196" name="Picture 5" descr="bill_gates_01.jpg">
            <a:extLst>
              <a:ext uri="{FF2B5EF4-FFF2-40B4-BE49-F238E27FC236}">
                <a16:creationId xmlns:a16="http://schemas.microsoft.com/office/drawing/2014/main" id="{5AD79B3A-9494-155A-B8C3-93E63B62FEF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7207" y="3580530"/>
            <a:ext cx="2001157" cy="1323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4">
            <a:extLst>
              <a:ext uri="{FF2B5EF4-FFF2-40B4-BE49-F238E27FC236}">
                <a16:creationId xmlns:a16="http://schemas.microsoft.com/office/drawing/2014/main" id="{80D86B75-D032-D744-DA6A-3B5B75D64ABC}"/>
              </a:ext>
            </a:extLst>
          </p:cNvPr>
          <p:cNvSpPr>
            <a:spLocks noChangeArrowheads="1"/>
          </p:cNvSpPr>
          <p:nvPr/>
        </p:nvSpPr>
        <p:spPr bwMode="auto">
          <a:xfrm>
            <a:off x="6950641" y="3705054"/>
            <a:ext cx="1771650" cy="742950"/>
          </a:xfrm>
          <a:prstGeom prst="wedgeRoundRectCallout">
            <a:avLst>
              <a:gd name="adj1" fmla="val -114547"/>
              <a:gd name="adj2" fmla="val 2248"/>
              <a:gd name="adj3"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eaLnBrk="1" hangingPunct="1">
              <a:buClr>
                <a:srgbClr val="000000"/>
              </a:buClr>
              <a:buSzPct val="100000"/>
              <a:buFont typeface="Times New Roman" pitchFamily="16" charset="0"/>
              <a:buNone/>
              <a:defRPr/>
            </a:pPr>
            <a:r>
              <a:rPr lang="en-US" sz="1350" dirty="0">
                <a:solidFill>
                  <a:srgbClr val="FF0000"/>
                </a:solidFill>
              </a:rPr>
              <a:t>640K</a:t>
            </a:r>
            <a:r>
              <a:rPr lang="en-US" sz="1350" dirty="0"/>
              <a:t> </a:t>
            </a:r>
            <a:r>
              <a:rPr lang="en-US" sz="1350" dirty="0">
                <a:solidFill>
                  <a:schemeClr val="bg2"/>
                </a:solidFill>
              </a:rPr>
              <a:t>ought to be enough for anybody.</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1">
            <a:extLst>
              <a:ext uri="{FF2B5EF4-FFF2-40B4-BE49-F238E27FC236}">
                <a16:creationId xmlns:a16="http://schemas.microsoft.com/office/drawing/2014/main" id="{5AFA2671-B2E9-B521-C130-AA9A5A37C547}"/>
              </a:ext>
            </a:extLst>
          </p:cNvPr>
          <p:cNvSpPr txBox="1">
            <a:spLocks noChangeArrowheads="1"/>
          </p:cNvSpPr>
          <p:nvPr/>
        </p:nvSpPr>
        <p:spPr bwMode="auto">
          <a:xfrm>
            <a:off x="1204686" y="1621122"/>
            <a:ext cx="6542314"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025" b="1" dirty="0">
                <a:solidFill>
                  <a:srgbClr val="575F6D"/>
                </a:solidFill>
                <a:latin typeface="Century Schoolbook" panose="02040604050505020304" pitchFamily="18" charset="0"/>
              </a:rPr>
              <a:t>INSERT A </a:t>
            </a:r>
            <a:r>
              <a:rPr lang="en-US" altLang="en-US" sz="2025" b="1" dirty="0">
                <a:solidFill>
                  <a:schemeClr val="bg1"/>
                </a:solidFill>
                <a:latin typeface="Century Schoolbook" panose="02040604050505020304" pitchFamily="18" charset="0"/>
              </a:rPr>
              <a:t>DOCUMENT</a:t>
            </a:r>
            <a:r>
              <a:rPr lang="en-US" altLang="en-US" sz="2025" b="1" dirty="0">
                <a:solidFill>
                  <a:srgbClr val="575F6D"/>
                </a:solidFill>
                <a:latin typeface="Century Schoolbook" panose="02040604050505020304" pitchFamily="18" charset="0"/>
              </a:rPr>
              <a:t> WITH SAVE() METHOD</a:t>
            </a:r>
            <a:br>
              <a:rPr lang="en-US" altLang="en-US" sz="2025" b="1" dirty="0">
                <a:solidFill>
                  <a:srgbClr val="575F6D"/>
                </a:solidFill>
                <a:latin typeface="Century Schoolbook" panose="02040604050505020304" pitchFamily="18" charset="0"/>
              </a:rPr>
            </a:br>
            <a:endParaRPr lang="en-US" altLang="en-US" sz="2025" b="1" dirty="0">
              <a:solidFill>
                <a:srgbClr val="575F6D"/>
              </a:solidFill>
              <a:latin typeface="Century Schoolbook" panose="02040604050505020304" pitchFamily="18" charset="0"/>
            </a:endParaRPr>
          </a:p>
        </p:txBody>
      </p:sp>
      <p:sp>
        <p:nvSpPr>
          <p:cNvPr id="44034" name="Text Box 2">
            <a:extLst>
              <a:ext uri="{FF2B5EF4-FFF2-40B4-BE49-F238E27FC236}">
                <a16:creationId xmlns:a16="http://schemas.microsoft.com/office/drawing/2014/main" id="{DAD38B8E-E482-4B29-47A8-3F3F068DAA88}"/>
              </a:ext>
            </a:extLst>
          </p:cNvPr>
          <p:cNvSpPr txBox="1">
            <a:spLocks noChangeArrowheads="1"/>
          </p:cNvSpPr>
          <p:nvPr/>
        </p:nvSpPr>
        <p:spPr bwMode="auto">
          <a:xfrm>
            <a:off x="1485900" y="2571750"/>
            <a:ext cx="5600700" cy="2283619"/>
          </a:xfrm>
          <a:prstGeom prst="rect">
            <a:avLst/>
          </a:prstGeom>
          <a:noFill/>
          <a:ln w="9525" cap="flat">
            <a:noFill/>
            <a:round/>
            <a:headEnd/>
            <a:tailEnd/>
          </a:ln>
          <a:effectLst/>
        </p:spPr>
        <p:txBody>
          <a:bodyPr lIns="67500" tIns="35100" rIns="67500" bIns="35100"/>
          <a:lstStyle/>
          <a:p>
            <a:pPr marL="202406" indent="-202406" algn="just">
              <a:spcBef>
                <a:spcPts val="450"/>
              </a:spcBef>
              <a:buClr>
                <a:srgbClr val="FE8637"/>
              </a:buClr>
              <a:buSzPct val="100000"/>
              <a:buFont typeface="Wingdings" pitchFamily="2" charset="2"/>
              <a:buChar char="Ø"/>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err="1">
                <a:solidFill>
                  <a:schemeClr val="bg1"/>
                </a:solidFill>
                <a:latin typeface="Century Schoolbook" pitchFamily="16" charset="0"/>
                <a:ea typeface="Microsoft YaHei" pitchFamily="32" charset="-122"/>
              </a:rPr>
              <a:t>db.inventory.save</a:t>
            </a:r>
            <a:r>
              <a:rPr lang="en-US" dirty="0">
                <a:solidFill>
                  <a:schemeClr val="bg1"/>
                </a:solidFill>
                <a:latin typeface="Century Schoolbook" pitchFamily="16" charset="0"/>
                <a:ea typeface="Microsoft YaHei" pitchFamily="32" charset="-122"/>
              </a:rPr>
              <a:t>( { type: "book", item: "notebook", qty: 40 } )</a:t>
            </a:r>
          </a:p>
          <a:p>
            <a:pPr marL="203597" indent="-202406" algn="just">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MongoDB adds the _id field and assigns as its value a unique </a:t>
            </a:r>
            <a:r>
              <a:rPr lang="en-US" dirty="0" err="1">
                <a:solidFill>
                  <a:schemeClr val="bg1"/>
                </a:solidFill>
                <a:latin typeface="Century Schoolbook" pitchFamily="16" charset="0"/>
                <a:ea typeface="Microsoft YaHei" pitchFamily="32" charset="-122"/>
              </a:rPr>
              <a:t>ObjectId</a:t>
            </a:r>
            <a:r>
              <a:rPr lang="en-US" dirty="0">
                <a:solidFill>
                  <a:schemeClr val="bg1"/>
                </a:solidFill>
                <a:latin typeface="Century Schoolbook" pitchFamily="16" charset="0"/>
                <a:ea typeface="Microsoft YaHei" pitchFamily="32" charset="-122"/>
              </a:rPr>
              <a:t>.</a:t>
            </a:r>
          </a:p>
          <a:p>
            <a:pPr marL="202406" indent="-202406" algn="just">
              <a:spcBef>
                <a:spcPts val="450"/>
              </a:spcBef>
              <a:buClr>
                <a:srgbClr val="FE8637"/>
              </a:buClr>
              <a:buSzPct val="100000"/>
              <a:buFont typeface="Wingdings" pitchFamily="2" charset="2"/>
              <a:buChar char="Ø"/>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"_id" : </a:t>
            </a:r>
            <a:r>
              <a:rPr lang="en-US" dirty="0" err="1">
                <a:solidFill>
                  <a:schemeClr val="bg1"/>
                </a:solidFill>
                <a:latin typeface="Century Schoolbook" pitchFamily="16" charset="0"/>
                <a:ea typeface="Microsoft YaHei" pitchFamily="32" charset="-122"/>
              </a:rPr>
              <a:t>ObjectId</a:t>
            </a:r>
            <a:r>
              <a:rPr lang="en-US" dirty="0">
                <a:solidFill>
                  <a:schemeClr val="bg1"/>
                </a:solidFill>
                <a:latin typeface="Century Schoolbook" pitchFamily="16" charset="0"/>
                <a:ea typeface="Microsoft YaHei" pitchFamily="32" charset="-122"/>
              </a:rPr>
              <a:t>("51e866e48737f72b32ae4fbc"), "type" : "book", "item" : "notebook", "qty" : 40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a:extLst>
              <a:ext uri="{FF2B5EF4-FFF2-40B4-BE49-F238E27FC236}">
                <a16:creationId xmlns:a16="http://schemas.microsoft.com/office/drawing/2014/main" id="{39653D54-48DA-8398-C2DA-7DAA49341EB1}"/>
              </a:ext>
            </a:extLst>
          </p:cNvPr>
          <p:cNvSpPr txBox="1">
            <a:spLocks noChangeArrowheads="1"/>
          </p:cNvSpPr>
          <p:nvPr/>
        </p:nvSpPr>
        <p:spPr bwMode="auto">
          <a:xfrm>
            <a:off x="1485900" y="205979"/>
            <a:ext cx="56007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250" b="1">
                <a:solidFill>
                  <a:srgbClr val="575F6D"/>
                </a:solidFill>
                <a:latin typeface="Century Schoolbook" panose="02040604050505020304" pitchFamily="18" charset="0"/>
              </a:rPr>
              <a:t>4. QUERY DOCUMENTS</a:t>
            </a:r>
            <a:br>
              <a:rPr lang="en-US" altLang="en-US" sz="2250" b="1">
                <a:solidFill>
                  <a:srgbClr val="575F6D"/>
                </a:solidFill>
                <a:latin typeface="Century Schoolbook" panose="02040604050505020304" pitchFamily="18" charset="0"/>
              </a:rPr>
            </a:br>
            <a:endParaRPr lang="en-US" altLang="en-US" sz="2250" b="1">
              <a:solidFill>
                <a:srgbClr val="575F6D"/>
              </a:solidFill>
              <a:latin typeface="Century Schoolbook" panose="02040604050505020304" pitchFamily="18" charset="0"/>
            </a:endParaRPr>
          </a:p>
        </p:txBody>
      </p:sp>
      <p:sp>
        <p:nvSpPr>
          <p:cNvPr id="84995" name="Text Box 2">
            <a:extLst>
              <a:ext uri="{FF2B5EF4-FFF2-40B4-BE49-F238E27FC236}">
                <a16:creationId xmlns:a16="http://schemas.microsoft.com/office/drawing/2014/main" id="{42F79E58-F861-715D-CD08-2E437FD2E44C}"/>
              </a:ext>
            </a:extLst>
          </p:cNvPr>
          <p:cNvSpPr txBox="1">
            <a:spLocks noChangeArrowheads="1"/>
          </p:cNvSpPr>
          <p:nvPr/>
        </p:nvSpPr>
        <p:spPr bwMode="auto">
          <a:xfrm>
            <a:off x="1485900" y="800100"/>
            <a:ext cx="6057900" cy="405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269875" indent="-269875">
              <a:spcBef>
                <a:spcPts val="6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9pPr>
          </a:lstStyle>
          <a:p>
            <a:pPr eaLnBrk="1" hangingPunct="1">
              <a:buClr>
                <a:srgbClr val="FE8637"/>
              </a:buClr>
              <a:buFont typeface="Wingdings" panose="05000000000000000000" pitchFamily="2" charset="2"/>
              <a:buChar char=""/>
            </a:pPr>
            <a:r>
              <a:rPr lang="en-US" altLang="en-US" sz="1800" dirty="0">
                <a:solidFill>
                  <a:schemeClr val="bg1"/>
                </a:solidFill>
                <a:latin typeface="Century Schoolbook" panose="02040604050505020304" pitchFamily="18" charset="0"/>
              </a:rPr>
              <a:t>In MongoDB, the </a:t>
            </a:r>
            <a:r>
              <a:rPr lang="en-US" altLang="en-US" sz="1800" dirty="0" err="1">
                <a:solidFill>
                  <a:schemeClr val="bg1"/>
                </a:solidFill>
                <a:latin typeface="Century Schoolbook" panose="02040604050505020304" pitchFamily="18" charset="0"/>
              </a:rPr>
              <a:t>db.collection.find</a:t>
            </a:r>
            <a:r>
              <a:rPr lang="en-US" altLang="en-US" sz="1800" dirty="0">
                <a:solidFill>
                  <a:schemeClr val="bg1"/>
                </a:solidFill>
                <a:latin typeface="Century Schoolbook" panose="02040604050505020304" pitchFamily="18" charset="0"/>
              </a:rPr>
              <a:t>() method retrieves documents from a collection. </a:t>
            </a:r>
          </a:p>
          <a:p>
            <a:pPr eaLnBrk="1" hangingPunct="1">
              <a:buClr>
                <a:srgbClr val="FE8637"/>
              </a:buClr>
              <a:buFont typeface="Wingdings" panose="05000000000000000000" pitchFamily="2" charset="2"/>
              <a:buChar char=""/>
            </a:pPr>
            <a:endParaRPr lang="en-US" altLang="en-US" sz="1800" dirty="0">
              <a:solidFill>
                <a:schemeClr val="bg1"/>
              </a:solidFill>
              <a:latin typeface="Century Schoolbook" panose="02040604050505020304" pitchFamily="18" charset="0"/>
            </a:endParaRPr>
          </a:p>
          <a:p>
            <a:pPr eaLnBrk="1" hangingPunct="1">
              <a:buClr>
                <a:srgbClr val="FE8637"/>
              </a:buClr>
              <a:buFont typeface="Wingdings" panose="05000000000000000000" pitchFamily="2" charset="2"/>
              <a:buChar char=""/>
            </a:pPr>
            <a:r>
              <a:rPr lang="en-US" altLang="en-US" sz="1800" dirty="0">
                <a:solidFill>
                  <a:schemeClr val="bg1"/>
                </a:solidFill>
                <a:latin typeface="Century Schoolbook" panose="02040604050505020304" pitchFamily="18" charset="0"/>
              </a:rPr>
              <a:t>The </a:t>
            </a:r>
            <a:r>
              <a:rPr lang="en-US" altLang="en-US" sz="1800" dirty="0" err="1">
                <a:solidFill>
                  <a:schemeClr val="bg1"/>
                </a:solidFill>
                <a:latin typeface="Century Schoolbook" panose="02040604050505020304" pitchFamily="18" charset="0"/>
              </a:rPr>
              <a:t>db.collection.find</a:t>
            </a:r>
            <a:r>
              <a:rPr lang="en-US" altLang="en-US" sz="1800" dirty="0">
                <a:solidFill>
                  <a:schemeClr val="bg1"/>
                </a:solidFill>
                <a:latin typeface="Century Schoolbook" panose="02040604050505020304" pitchFamily="18" charset="0"/>
              </a:rPr>
              <a:t>() method returns a </a:t>
            </a:r>
            <a:r>
              <a:rPr lang="en-US" altLang="en-US" sz="1800" i="1" dirty="0">
                <a:solidFill>
                  <a:schemeClr val="bg1"/>
                </a:solidFill>
                <a:latin typeface="Century Schoolbook" panose="02040604050505020304" pitchFamily="18" charset="0"/>
              </a:rPr>
              <a:t>cursor</a:t>
            </a:r>
            <a:r>
              <a:rPr lang="en-US" altLang="en-US" sz="1800" dirty="0">
                <a:solidFill>
                  <a:schemeClr val="bg1"/>
                </a:solidFill>
                <a:latin typeface="Century Schoolbook" panose="02040604050505020304" pitchFamily="18" charset="0"/>
              </a:rPr>
              <a:t> to the retrieved documents.</a:t>
            </a:r>
          </a:p>
          <a:p>
            <a:pPr eaLnBrk="1" hangingPunct="1">
              <a:buClr>
                <a:srgbClr val="FE8637"/>
              </a:buClr>
              <a:buFont typeface="Wingdings" panose="05000000000000000000" pitchFamily="2" charset="2"/>
              <a:buChar char=""/>
            </a:pPr>
            <a:endParaRPr lang="en-US" altLang="en-US" sz="1800" dirty="0">
              <a:solidFill>
                <a:schemeClr val="bg1"/>
              </a:solidFill>
              <a:latin typeface="Century Schoolbook" panose="02040604050505020304" pitchFamily="18" charset="0"/>
            </a:endParaRPr>
          </a:p>
          <a:p>
            <a:pPr eaLnBrk="1" hangingPunct="1">
              <a:buClr>
                <a:srgbClr val="FE8637"/>
              </a:buClr>
              <a:buFont typeface="Wingdings" panose="05000000000000000000" pitchFamily="2" charset="2"/>
              <a:buChar char=""/>
            </a:pPr>
            <a:r>
              <a:rPr lang="en-US" altLang="en-US" sz="1800" dirty="0">
                <a:solidFill>
                  <a:schemeClr val="bg1"/>
                </a:solidFill>
                <a:latin typeface="Century Schoolbook" panose="02040604050505020304" pitchFamily="18" charset="0"/>
              </a:rPr>
              <a:t>The </a:t>
            </a:r>
            <a:r>
              <a:rPr lang="en-US" altLang="en-US" sz="1800" dirty="0" err="1">
                <a:solidFill>
                  <a:schemeClr val="bg1"/>
                </a:solidFill>
                <a:latin typeface="Century Schoolbook" panose="02040604050505020304" pitchFamily="18" charset="0"/>
              </a:rPr>
              <a:t>db.collection.findOne</a:t>
            </a:r>
            <a:r>
              <a:rPr lang="en-US" altLang="en-US" sz="1800" dirty="0">
                <a:solidFill>
                  <a:schemeClr val="bg1"/>
                </a:solidFill>
                <a:latin typeface="Century Schoolbook" panose="02040604050505020304" pitchFamily="18" charset="0"/>
              </a:rPr>
              <a:t>() method also performs a read operation to return a single document. </a:t>
            </a:r>
          </a:p>
          <a:p>
            <a:pPr eaLnBrk="1" hangingPunct="1">
              <a:buClr>
                <a:srgbClr val="FE8637"/>
              </a:buClr>
              <a:buFont typeface="Wingdings" panose="05000000000000000000" pitchFamily="2" charset="2"/>
              <a:buChar char=""/>
            </a:pPr>
            <a:endParaRPr lang="en-US" altLang="en-US" sz="1800" dirty="0">
              <a:solidFill>
                <a:schemeClr val="bg1"/>
              </a:solidFill>
              <a:latin typeface="Century Schoolbook" panose="02040604050505020304" pitchFamily="18" charset="0"/>
            </a:endParaRPr>
          </a:p>
          <a:p>
            <a:pPr eaLnBrk="1" hangingPunct="1">
              <a:buClr>
                <a:srgbClr val="FE8637"/>
              </a:buClr>
              <a:buFont typeface="Wingdings" panose="05000000000000000000" pitchFamily="2" charset="2"/>
              <a:buChar char=""/>
            </a:pPr>
            <a:r>
              <a:rPr lang="en-US" altLang="en-US" sz="1800" dirty="0">
                <a:solidFill>
                  <a:schemeClr val="bg1"/>
                </a:solidFill>
                <a:latin typeface="Century Schoolbook" panose="02040604050505020304" pitchFamily="18" charset="0"/>
              </a:rPr>
              <a:t>Internally, the </a:t>
            </a:r>
            <a:r>
              <a:rPr lang="en-US" altLang="en-US" sz="1800" dirty="0" err="1">
                <a:solidFill>
                  <a:schemeClr val="bg1"/>
                </a:solidFill>
                <a:latin typeface="Century Schoolbook" panose="02040604050505020304" pitchFamily="18" charset="0"/>
              </a:rPr>
              <a:t>db.collection.findOne</a:t>
            </a:r>
            <a:r>
              <a:rPr lang="en-US" altLang="en-US" sz="1800" dirty="0">
                <a:solidFill>
                  <a:schemeClr val="bg1"/>
                </a:solidFill>
                <a:latin typeface="Century Schoolbook" panose="02040604050505020304" pitchFamily="18" charset="0"/>
              </a:rPr>
              <a:t>() method is the </a:t>
            </a:r>
            <a:r>
              <a:rPr lang="en-US" altLang="en-US" sz="1800" dirty="0" err="1">
                <a:solidFill>
                  <a:schemeClr val="bg1"/>
                </a:solidFill>
                <a:latin typeface="Century Schoolbook" panose="02040604050505020304" pitchFamily="18" charset="0"/>
              </a:rPr>
              <a:t>db.collection.find</a:t>
            </a:r>
            <a:r>
              <a:rPr lang="en-US" altLang="en-US" sz="1800" dirty="0">
                <a:solidFill>
                  <a:schemeClr val="bg1"/>
                </a:solidFill>
                <a:latin typeface="Century Schoolbook" panose="02040604050505020304" pitchFamily="18" charset="0"/>
              </a:rPr>
              <a:t>() method with a limit of 1</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1">
            <a:extLst>
              <a:ext uri="{FF2B5EF4-FFF2-40B4-BE49-F238E27FC236}">
                <a16:creationId xmlns:a16="http://schemas.microsoft.com/office/drawing/2014/main" id="{0FFF97DF-481A-0E9F-CD9D-8A4F0341B79D}"/>
              </a:ext>
            </a:extLst>
          </p:cNvPr>
          <p:cNvSpPr txBox="1">
            <a:spLocks noChangeArrowheads="1"/>
          </p:cNvSpPr>
          <p:nvPr/>
        </p:nvSpPr>
        <p:spPr bwMode="auto">
          <a:xfrm>
            <a:off x="542472" y="878114"/>
            <a:ext cx="6172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250" b="1" dirty="0">
                <a:solidFill>
                  <a:schemeClr val="bg1"/>
                </a:solidFill>
                <a:latin typeface="Century Schoolbook" panose="02040604050505020304" pitchFamily="18" charset="0"/>
              </a:rPr>
              <a:t>READ OPERATIONS </a:t>
            </a:r>
            <a:br>
              <a:rPr lang="en-US" altLang="en-US" sz="2250" b="1" dirty="0">
                <a:solidFill>
                  <a:schemeClr val="bg1"/>
                </a:solidFill>
                <a:latin typeface="Century Schoolbook" panose="02040604050505020304" pitchFamily="18" charset="0"/>
              </a:rPr>
            </a:br>
            <a:endParaRPr lang="en-US" altLang="en-US" sz="2250" b="1" dirty="0">
              <a:solidFill>
                <a:schemeClr val="bg1"/>
              </a:solidFill>
              <a:latin typeface="Century Schoolbook" panose="02040604050505020304" pitchFamily="18" charset="0"/>
            </a:endParaRPr>
          </a:p>
        </p:txBody>
      </p:sp>
      <p:sp>
        <p:nvSpPr>
          <p:cNvPr id="46082" name="Text Box 2">
            <a:extLst>
              <a:ext uri="{FF2B5EF4-FFF2-40B4-BE49-F238E27FC236}">
                <a16:creationId xmlns:a16="http://schemas.microsoft.com/office/drawing/2014/main" id="{0D3BC847-052A-CFEC-4A53-DB03D3E77B6E}"/>
              </a:ext>
            </a:extLst>
          </p:cNvPr>
          <p:cNvSpPr txBox="1">
            <a:spLocks noChangeArrowheads="1"/>
          </p:cNvSpPr>
          <p:nvPr/>
        </p:nvSpPr>
        <p:spPr bwMode="auto">
          <a:xfrm>
            <a:off x="1485900" y="1792514"/>
            <a:ext cx="6172200" cy="2950936"/>
          </a:xfrm>
          <a:prstGeom prst="rect">
            <a:avLst/>
          </a:prstGeom>
          <a:noFill/>
          <a:ln w="9525" cap="flat">
            <a:noFill/>
            <a:round/>
            <a:headEnd/>
            <a:tailEnd/>
          </a:ln>
          <a:effectLst/>
        </p:spPr>
        <p:txBody>
          <a:bodyPr lIns="67500" tIns="35100" rIns="67500" bIns="35100"/>
          <a:lstStyle/>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Read operations, or </a:t>
            </a:r>
            <a:r>
              <a:rPr lang="en-US" i="1" dirty="0">
                <a:solidFill>
                  <a:schemeClr val="bg1"/>
                </a:solidFill>
                <a:latin typeface="Century Schoolbook" pitchFamily="16" charset="0"/>
                <a:ea typeface="Microsoft YaHei" pitchFamily="32" charset="-122"/>
              </a:rPr>
              <a:t>queries </a:t>
            </a:r>
            <a:r>
              <a:rPr lang="en-US" dirty="0">
                <a:solidFill>
                  <a:schemeClr val="bg1"/>
                </a:solidFill>
                <a:latin typeface="Century Schoolbook" pitchFamily="16" charset="0"/>
                <a:ea typeface="Microsoft YaHei" pitchFamily="32" charset="-122"/>
              </a:rPr>
              <a:t>retrieve data stored in the database.</a:t>
            </a: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For query operations, MongoDB provide a </a:t>
            </a:r>
            <a:r>
              <a:rPr lang="en-US" dirty="0" err="1">
                <a:solidFill>
                  <a:schemeClr val="bg1"/>
                </a:solidFill>
                <a:latin typeface="Century Schoolbook" pitchFamily="16" charset="0"/>
                <a:ea typeface="Microsoft YaHei" pitchFamily="32" charset="-122"/>
              </a:rPr>
              <a:t>db.collection.find</a:t>
            </a:r>
            <a:r>
              <a:rPr lang="en-US" dirty="0">
                <a:solidFill>
                  <a:schemeClr val="bg1"/>
                </a:solidFill>
                <a:latin typeface="Century Schoolbook" pitchFamily="16" charset="0"/>
                <a:ea typeface="Microsoft YaHei" pitchFamily="32" charset="-122"/>
              </a:rPr>
              <a:t>()  method.</a:t>
            </a: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method accepts both the query criteria and projections and returns a </a:t>
            </a:r>
            <a:r>
              <a:rPr lang="en-US" i="1" dirty="0">
                <a:solidFill>
                  <a:schemeClr val="bg1"/>
                </a:solidFill>
                <a:latin typeface="Century Schoolbook" pitchFamily="16" charset="0"/>
                <a:ea typeface="Microsoft YaHei" pitchFamily="32" charset="-122"/>
              </a:rPr>
              <a:t>cursor.</a:t>
            </a:r>
            <a:endParaRPr lang="en-US" i="1" dirty="0">
              <a:solidFill>
                <a:schemeClr val="bg1"/>
              </a:solidFill>
              <a:latin typeface="Century Schoolbook" pitchFamily="16" charset="0"/>
              <a:ea typeface="Microsoft YaHei" pitchFamily="32" charset="-122"/>
              <a:hlinkClick r:id="rId3">
                <a:extLst>
                  <a:ext uri="{A12FA001-AC4F-418D-AE19-62706E023703}">
                    <ahyp:hlinkClr xmlns:ahyp="http://schemas.microsoft.com/office/drawing/2018/hyperlinkcolor" val="tx"/>
                  </a:ext>
                </a:extLst>
              </a:hlinkClick>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i="1" dirty="0">
              <a:solidFill>
                <a:schemeClr val="bg1"/>
              </a:solidFill>
              <a:latin typeface="Century Schoolbook" pitchFamily="16" charset="0"/>
              <a:ea typeface="Microsoft YaHei" pitchFamily="32" charset="-122"/>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1">
            <a:extLst>
              <a:ext uri="{FF2B5EF4-FFF2-40B4-BE49-F238E27FC236}">
                <a16:creationId xmlns:a16="http://schemas.microsoft.com/office/drawing/2014/main" id="{88645BC3-7F0D-6A9F-D7D1-172AA89A131B}"/>
              </a:ext>
            </a:extLst>
          </p:cNvPr>
          <p:cNvSpPr txBox="1">
            <a:spLocks noChangeArrowheads="1"/>
          </p:cNvSpPr>
          <p:nvPr/>
        </p:nvSpPr>
        <p:spPr bwMode="auto">
          <a:xfrm>
            <a:off x="332014" y="873636"/>
            <a:ext cx="56007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025" b="1" dirty="0">
                <a:solidFill>
                  <a:schemeClr val="bg1"/>
                </a:solidFill>
                <a:latin typeface="Century Schoolbook" panose="02040604050505020304" pitchFamily="18" charset="0"/>
              </a:rPr>
              <a:t>SELECT ALL DOCUMENTS IN A COLLECTION</a:t>
            </a:r>
            <a:br>
              <a:rPr lang="en-US" altLang="en-US" sz="2025" b="1" dirty="0">
                <a:solidFill>
                  <a:srgbClr val="575F6D"/>
                </a:solidFill>
                <a:latin typeface="Century Schoolbook" panose="02040604050505020304" pitchFamily="18" charset="0"/>
              </a:rPr>
            </a:br>
            <a:endParaRPr lang="en-US" altLang="en-US" sz="2025" b="1" dirty="0">
              <a:solidFill>
                <a:srgbClr val="575F6D"/>
              </a:solidFill>
              <a:latin typeface="Century Schoolbook" panose="02040604050505020304" pitchFamily="18" charset="0"/>
            </a:endParaRPr>
          </a:p>
        </p:txBody>
      </p:sp>
      <p:sp>
        <p:nvSpPr>
          <p:cNvPr id="47106" name="Text Box 2">
            <a:extLst>
              <a:ext uri="{FF2B5EF4-FFF2-40B4-BE49-F238E27FC236}">
                <a16:creationId xmlns:a16="http://schemas.microsoft.com/office/drawing/2014/main" id="{519BE974-CF32-A59C-8F5E-E622F6D392E1}"/>
              </a:ext>
            </a:extLst>
          </p:cNvPr>
          <p:cNvSpPr txBox="1">
            <a:spLocks noChangeArrowheads="1"/>
          </p:cNvSpPr>
          <p:nvPr/>
        </p:nvSpPr>
        <p:spPr bwMode="auto">
          <a:xfrm>
            <a:off x="1485900" y="2271486"/>
            <a:ext cx="5600700" cy="2583883"/>
          </a:xfrm>
          <a:prstGeom prst="rect">
            <a:avLst/>
          </a:prstGeom>
          <a:noFill/>
          <a:ln w="9525" cap="flat">
            <a:noFill/>
            <a:round/>
            <a:headEnd/>
            <a:tailEnd/>
          </a:ln>
          <a:effectLst/>
        </p:spPr>
        <p:txBody>
          <a:bodyPr lIns="67500" tIns="35100" rIns="67500" bIns="35100"/>
          <a:lstStyle/>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An empty query document ({ }) selects all documents in the collection:</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a:t>
            </a:r>
            <a:r>
              <a:rPr lang="en-US" dirty="0" err="1">
                <a:solidFill>
                  <a:schemeClr val="bg1"/>
                </a:solidFill>
                <a:latin typeface="Century Schoolbook" pitchFamily="16" charset="0"/>
                <a:ea typeface="Microsoft YaHei" pitchFamily="32" charset="-122"/>
              </a:rPr>
              <a:t>db.inventory.find</a:t>
            </a:r>
            <a:r>
              <a:rPr lang="en-US" dirty="0">
                <a:solidFill>
                  <a:schemeClr val="bg1"/>
                </a:solidFill>
                <a:latin typeface="Century Schoolbook" pitchFamily="16" charset="0"/>
                <a:ea typeface="Microsoft YaHei" pitchFamily="32" charset="-122"/>
              </a:rPr>
              <a:t>( { } )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OR</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a:t>
            </a:r>
            <a:r>
              <a:rPr lang="en-US" dirty="0" err="1">
                <a:solidFill>
                  <a:schemeClr val="bg1"/>
                </a:solidFill>
                <a:latin typeface="Century Schoolbook" pitchFamily="16" charset="0"/>
                <a:ea typeface="Microsoft YaHei" pitchFamily="32" charset="-122"/>
              </a:rPr>
              <a:t>db.inventory.find</a:t>
            </a:r>
            <a:r>
              <a:rPr lang="en-US" dirty="0">
                <a:solidFill>
                  <a:schemeClr val="bg1"/>
                </a:solidFill>
                <a:latin typeface="Century Schoolbook" pitchFamily="16" charset="0"/>
                <a:ea typeface="Microsoft YaHei" pitchFamily="32" charset="-122"/>
              </a:rPr>
              <a:t>()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0D6140B9-588E-5EC0-F3A0-53A788430700}"/>
              </a:ext>
            </a:extLst>
          </p:cNvPr>
          <p:cNvSpPr>
            <a:spLocks noGrp="1" noChangeArrowheads="1"/>
          </p:cNvSpPr>
          <p:nvPr>
            <p:ph type="title"/>
          </p:nvPr>
        </p:nvSpPr>
        <p:spPr>
          <a:xfrm>
            <a:off x="2228851" y="2114550"/>
            <a:ext cx="5623322" cy="856060"/>
          </a:xfrm>
        </p:spPr>
        <p:txBody>
          <a:bodyPr/>
          <a:lstStyle/>
          <a:p>
            <a:r>
              <a:rPr lang="en-US" altLang="en-US" dirty="0">
                <a:solidFill>
                  <a:schemeClr val="bg1"/>
                </a:solidFill>
              </a:rPr>
              <a:t>Conditional Operators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1">
            <a:extLst>
              <a:ext uri="{FF2B5EF4-FFF2-40B4-BE49-F238E27FC236}">
                <a16:creationId xmlns:a16="http://schemas.microsoft.com/office/drawing/2014/main" id="{C29EBA55-5C9C-7BFC-F2E9-A73DF368C2F6}"/>
              </a:ext>
            </a:extLst>
          </p:cNvPr>
          <p:cNvSpPr txBox="1">
            <a:spLocks noChangeArrowheads="1"/>
          </p:cNvSpPr>
          <p:nvPr/>
        </p:nvSpPr>
        <p:spPr bwMode="auto">
          <a:xfrm>
            <a:off x="1485900" y="205979"/>
            <a:ext cx="56007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250" b="1">
                <a:solidFill>
                  <a:srgbClr val="575F6D"/>
                </a:solidFill>
                <a:latin typeface="Century Schoolbook" panose="02040604050505020304" pitchFamily="18" charset="0"/>
              </a:rPr>
              <a:t>SPECIFY EQUALITY CONDITION</a:t>
            </a:r>
            <a:br>
              <a:rPr lang="en-US" altLang="en-US" sz="2250" b="1">
                <a:solidFill>
                  <a:srgbClr val="575F6D"/>
                </a:solidFill>
                <a:latin typeface="Century Schoolbook" panose="02040604050505020304" pitchFamily="18" charset="0"/>
              </a:rPr>
            </a:br>
            <a:endParaRPr lang="en-US" altLang="en-US" sz="2250" b="1">
              <a:solidFill>
                <a:srgbClr val="575F6D"/>
              </a:solidFill>
              <a:latin typeface="Century Schoolbook" panose="02040604050505020304" pitchFamily="18" charset="0"/>
            </a:endParaRPr>
          </a:p>
        </p:txBody>
      </p:sp>
      <p:sp>
        <p:nvSpPr>
          <p:cNvPr id="48130" name="Text Box 2">
            <a:extLst>
              <a:ext uri="{FF2B5EF4-FFF2-40B4-BE49-F238E27FC236}">
                <a16:creationId xmlns:a16="http://schemas.microsoft.com/office/drawing/2014/main" id="{E1494453-3026-A428-1407-7CD2012D7516}"/>
              </a:ext>
            </a:extLst>
          </p:cNvPr>
          <p:cNvSpPr txBox="1">
            <a:spLocks noChangeArrowheads="1"/>
          </p:cNvSpPr>
          <p:nvPr/>
        </p:nvSpPr>
        <p:spPr bwMode="auto">
          <a:xfrm>
            <a:off x="1485900" y="685800"/>
            <a:ext cx="6286500" cy="4169569"/>
          </a:xfrm>
          <a:prstGeom prst="rect">
            <a:avLst/>
          </a:prstGeom>
          <a:noFill/>
          <a:ln w="9525" cap="flat">
            <a:noFill/>
            <a:round/>
            <a:headEnd/>
            <a:tailEnd/>
          </a:ln>
          <a:effectLst/>
        </p:spPr>
        <p:txBody>
          <a:bodyPr lIns="67500" tIns="35100" rIns="67500" bIns="35100"/>
          <a:lstStyle/>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The following example retrieves from the inventory collection all documents where the type field has the value snacks:</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a:t>
            </a:r>
            <a:r>
              <a:rPr lang="en-US" dirty="0" err="1">
                <a:solidFill>
                  <a:schemeClr val="bg1"/>
                </a:solidFill>
                <a:latin typeface="Century Schoolbook" pitchFamily="16" charset="0"/>
                <a:ea typeface="Microsoft YaHei" pitchFamily="32" charset="-122"/>
              </a:rPr>
              <a:t>db.inventory.find</a:t>
            </a:r>
            <a:r>
              <a:rPr lang="en-US" dirty="0">
                <a:solidFill>
                  <a:schemeClr val="bg1"/>
                </a:solidFill>
                <a:latin typeface="Century Schoolbook" pitchFamily="16" charset="0"/>
                <a:ea typeface="Microsoft YaHei" pitchFamily="32" charset="-122"/>
              </a:rPr>
              <a:t>( { type: "snacks" } )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b="1"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b="1" dirty="0">
                <a:solidFill>
                  <a:schemeClr val="bg1"/>
                </a:solidFill>
                <a:latin typeface="Century Schoolbook" pitchFamily="16" charset="0"/>
                <a:ea typeface="Microsoft YaHei" pitchFamily="32" charset="-122"/>
              </a:rPr>
              <a:t>Specify Conditions Using Query Operators</a:t>
            </a: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The following example selects all documents in the inventory collection where the value of the type field is either 'food' or 'snacks':</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a:t>
            </a:r>
            <a:r>
              <a:rPr lang="en-US" dirty="0" err="1">
                <a:solidFill>
                  <a:schemeClr val="bg1"/>
                </a:solidFill>
                <a:latin typeface="Century Schoolbook" pitchFamily="16" charset="0"/>
                <a:ea typeface="Microsoft YaHei" pitchFamily="32" charset="-122"/>
              </a:rPr>
              <a:t>db.inventory.find</a:t>
            </a:r>
            <a:r>
              <a:rPr lang="en-US" dirty="0">
                <a:solidFill>
                  <a:schemeClr val="bg1"/>
                </a:solidFill>
                <a:latin typeface="Century Schoolbook" pitchFamily="16" charset="0"/>
                <a:ea typeface="Microsoft YaHei" pitchFamily="32" charset="-122"/>
              </a:rPr>
              <a:t>( { type: { $in: [ 'food', 'snacks' ] } } )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b="1"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1">
            <a:extLst>
              <a:ext uri="{FF2B5EF4-FFF2-40B4-BE49-F238E27FC236}">
                <a16:creationId xmlns:a16="http://schemas.microsoft.com/office/drawing/2014/main" id="{3773C747-E87B-B326-E8A4-33D4FC7A4392}"/>
              </a:ext>
            </a:extLst>
          </p:cNvPr>
          <p:cNvSpPr txBox="1">
            <a:spLocks noChangeArrowheads="1"/>
          </p:cNvSpPr>
          <p:nvPr/>
        </p:nvSpPr>
        <p:spPr bwMode="auto">
          <a:xfrm>
            <a:off x="1485900" y="205978"/>
            <a:ext cx="5829300" cy="53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025" b="1">
                <a:solidFill>
                  <a:srgbClr val="575F6D"/>
                </a:solidFill>
                <a:latin typeface="Century Schoolbook" panose="02040604050505020304" pitchFamily="18" charset="0"/>
              </a:rPr>
              <a:t>SPECIFY AND CONDITIONS</a:t>
            </a:r>
            <a:br>
              <a:rPr lang="en-US" altLang="en-US" sz="2025" b="1">
                <a:solidFill>
                  <a:srgbClr val="575F6D"/>
                </a:solidFill>
                <a:latin typeface="Century Schoolbook" panose="02040604050505020304" pitchFamily="18" charset="0"/>
              </a:rPr>
            </a:br>
            <a:endParaRPr lang="en-US" altLang="en-US" sz="2025" b="1">
              <a:solidFill>
                <a:srgbClr val="575F6D"/>
              </a:solidFill>
              <a:latin typeface="Century Schoolbook" panose="02040604050505020304" pitchFamily="18" charset="0"/>
            </a:endParaRPr>
          </a:p>
        </p:txBody>
      </p:sp>
      <p:sp>
        <p:nvSpPr>
          <p:cNvPr id="49154" name="Text Box 2">
            <a:extLst>
              <a:ext uri="{FF2B5EF4-FFF2-40B4-BE49-F238E27FC236}">
                <a16:creationId xmlns:a16="http://schemas.microsoft.com/office/drawing/2014/main" id="{1AA82562-067C-3B51-A7C1-79BD293B32DB}"/>
              </a:ext>
            </a:extLst>
          </p:cNvPr>
          <p:cNvSpPr txBox="1">
            <a:spLocks noChangeArrowheads="1"/>
          </p:cNvSpPr>
          <p:nvPr/>
        </p:nvSpPr>
        <p:spPr bwMode="auto">
          <a:xfrm>
            <a:off x="1485900" y="514350"/>
            <a:ext cx="6115050" cy="4341019"/>
          </a:xfrm>
          <a:prstGeom prst="rect">
            <a:avLst/>
          </a:prstGeom>
          <a:noFill/>
          <a:ln w="9525" cap="flat">
            <a:noFill/>
            <a:round/>
            <a:headEnd/>
            <a:tailEnd/>
          </a:ln>
          <a:effectLst/>
        </p:spPr>
        <p:txBody>
          <a:bodyPr lIns="67500" tIns="35100" rIns="67500" bIns="35100"/>
          <a:lstStyle/>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In the following example, the query document specifies an equality match on the field type </a:t>
            </a:r>
            <a:r>
              <a:rPr lang="en-US" b="1" dirty="0">
                <a:solidFill>
                  <a:schemeClr val="bg1"/>
                </a:solidFill>
                <a:latin typeface="Century Schoolbook" pitchFamily="16" charset="0"/>
                <a:ea typeface="Microsoft YaHei" pitchFamily="32" charset="-122"/>
              </a:rPr>
              <a:t>and</a:t>
            </a:r>
            <a:r>
              <a:rPr lang="en-US" dirty="0">
                <a:solidFill>
                  <a:schemeClr val="bg1"/>
                </a:solidFill>
                <a:latin typeface="Century Schoolbook" pitchFamily="16" charset="0"/>
                <a:ea typeface="Microsoft YaHei" pitchFamily="32" charset="-122"/>
              </a:rPr>
              <a:t> a less than ($</a:t>
            </a:r>
            <a:r>
              <a:rPr lang="en-US" dirty="0" err="1">
                <a:solidFill>
                  <a:schemeClr val="bg1"/>
                </a:solidFill>
                <a:latin typeface="Century Schoolbook" pitchFamily="16" charset="0"/>
                <a:ea typeface="Microsoft YaHei" pitchFamily="32" charset="-122"/>
              </a:rPr>
              <a:t>lt</a:t>
            </a:r>
            <a:r>
              <a:rPr lang="en-US" dirty="0">
                <a:solidFill>
                  <a:schemeClr val="bg1"/>
                </a:solidFill>
                <a:latin typeface="Century Schoolbook" pitchFamily="16" charset="0"/>
                <a:ea typeface="Microsoft YaHei" pitchFamily="32" charset="-122"/>
              </a:rPr>
              <a:t>) comparison match on the field price:</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a:t>
            </a:r>
            <a:r>
              <a:rPr lang="en-US" dirty="0" err="1">
                <a:solidFill>
                  <a:schemeClr val="bg1"/>
                </a:solidFill>
                <a:latin typeface="Century Schoolbook" pitchFamily="16" charset="0"/>
                <a:ea typeface="Microsoft YaHei" pitchFamily="32" charset="-122"/>
              </a:rPr>
              <a:t>db.inventory.find</a:t>
            </a:r>
            <a:r>
              <a:rPr lang="en-US" dirty="0">
                <a:solidFill>
                  <a:schemeClr val="bg1"/>
                </a:solidFill>
                <a:latin typeface="Century Schoolbook" pitchFamily="16" charset="0"/>
                <a:ea typeface="Microsoft YaHei" pitchFamily="32" charset="-122"/>
              </a:rPr>
              <a:t>( { type: 'food', price: { $</a:t>
            </a:r>
            <a:r>
              <a:rPr lang="en-US" dirty="0" err="1">
                <a:solidFill>
                  <a:schemeClr val="bg1"/>
                </a:solidFill>
                <a:latin typeface="Century Schoolbook" pitchFamily="16" charset="0"/>
                <a:ea typeface="Microsoft YaHei" pitchFamily="32" charset="-122"/>
              </a:rPr>
              <a:t>lt</a:t>
            </a:r>
            <a:r>
              <a:rPr lang="en-US" dirty="0">
                <a:solidFill>
                  <a:schemeClr val="bg1"/>
                </a:solidFill>
                <a:latin typeface="Century Schoolbook" pitchFamily="16" charset="0"/>
                <a:ea typeface="Microsoft YaHei" pitchFamily="32" charset="-122"/>
              </a:rPr>
              <a:t>: 9.95 } } )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b="1" dirty="0">
                <a:solidFill>
                  <a:schemeClr val="bg1"/>
                </a:solidFill>
                <a:latin typeface="Century Schoolbook" pitchFamily="16" charset="0"/>
                <a:ea typeface="Microsoft YaHei" pitchFamily="32" charset="-122"/>
              </a:rPr>
              <a:t>Specify OR Conditions</a:t>
            </a: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In the following example, the compound query document selects all documents in the collection where the value of the type field is 'food' </a:t>
            </a:r>
            <a:r>
              <a:rPr lang="en-US" b="1" dirty="0">
                <a:solidFill>
                  <a:schemeClr val="bg1"/>
                </a:solidFill>
                <a:latin typeface="Century Schoolbook" pitchFamily="16" charset="0"/>
                <a:ea typeface="Microsoft YaHei" pitchFamily="32" charset="-122"/>
              </a:rPr>
              <a:t>and</a:t>
            </a:r>
            <a:r>
              <a:rPr lang="en-US" dirty="0">
                <a:solidFill>
                  <a:schemeClr val="bg1"/>
                </a:solidFill>
                <a:latin typeface="Century Schoolbook" pitchFamily="16" charset="0"/>
                <a:ea typeface="Microsoft YaHei" pitchFamily="32" charset="-122"/>
              </a:rPr>
              <a:t> </a:t>
            </a:r>
            <a:r>
              <a:rPr lang="en-US" i="1" dirty="0">
                <a:solidFill>
                  <a:schemeClr val="bg1"/>
                </a:solidFill>
                <a:latin typeface="Century Schoolbook" pitchFamily="16" charset="0"/>
                <a:ea typeface="Microsoft YaHei" pitchFamily="32" charset="-122"/>
              </a:rPr>
              <a:t>either</a:t>
            </a:r>
            <a:r>
              <a:rPr lang="en-US" dirty="0">
                <a:solidFill>
                  <a:schemeClr val="bg1"/>
                </a:solidFill>
                <a:latin typeface="Century Schoolbook" pitchFamily="16" charset="0"/>
                <a:ea typeface="Microsoft YaHei" pitchFamily="32" charset="-122"/>
              </a:rPr>
              <a:t> the qty has a value greater than ($</a:t>
            </a:r>
            <a:r>
              <a:rPr lang="en-US" dirty="0" err="1">
                <a:solidFill>
                  <a:schemeClr val="bg1"/>
                </a:solidFill>
                <a:latin typeface="Century Schoolbook" pitchFamily="16" charset="0"/>
                <a:ea typeface="Microsoft YaHei" pitchFamily="32" charset="-122"/>
              </a:rPr>
              <a:t>gt</a:t>
            </a:r>
            <a:r>
              <a:rPr lang="en-US" dirty="0">
                <a:solidFill>
                  <a:schemeClr val="bg1"/>
                </a:solidFill>
                <a:latin typeface="Century Schoolbook" pitchFamily="16" charset="0"/>
                <a:ea typeface="Microsoft YaHei" pitchFamily="32" charset="-122"/>
              </a:rPr>
              <a:t>) 100 </a:t>
            </a:r>
            <a:r>
              <a:rPr lang="en-US" i="1" dirty="0">
                <a:solidFill>
                  <a:schemeClr val="bg1"/>
                </a:solidFill>
                <a:latin typeface="Century Schoolbook" pitchFamily="16" charset="0"/>
                <a:ea typeface="Microsoft YaHei" pitchFamily="32" charset="-122"/>
              </a:rPr>
              <a:t>or</a:t>
            </a:r>
            <a:r>
              <a:rPr lang="en-US" dirty="0">
                <a:solidFill>
                  <a:schemeClr val="bg1"/>
                </a:solidFill>
                <a:latin typeface="Century Schoolbook" pitchFamily="16" charset="0"/>
                <a:ea typeface="Microsoft YaHei" pitchFamily="32" charset="-122"/>
              </a:rPr>
              <a:t> the value of the price field is less than ($</a:t>
            </a:r>
            <a:r>
              <a:rPr lang="en-US" dirty="0" err="1">
                <a:solidFill>
                  <a:schemeClr val="bg1"/>
                </a:solidFill>
                <a:latin typeface="Century Schoolbook" pitchFamily="16" charset="0"/>
                <a:ea typeface="Microsoft YaHei" pitchFamily="32" charset="-122"/>
              </a:rPr>
              <a:t>lt</a:t>
            </a:r>
            <a:r>
              <a:rPr lang="en-US" dirty="0">
                <a:solidFill>
                  <a:schemeClr val="bg1"/>
                </a:solidFill>
                <a:latin typeface="Century Schoolbook" pitchFamily="16" charset="0"/>
                <a:ea typeface="Microsoft YaHei" pitchFamily="32" charset="-122"/>
              </a:rPr>
              <a:t>) 9.95:</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a:t>
            </a:r>
            <a:r>
              <a:rPr lang="en-US" dirty="0" err="1">
                <a:solidFill>
                  <a:schemeClr val="bg1"/>
                </a:solidFill>
                <a:latin typeface="Century Schoolbook" pitchFamily="16" charset="0"/>
                <a:ea typeface="Microsoft YaHei" pitchFamily="32" charset="-122"/>
              </a:rPr>
              <a:t>db.inventory.find</a:t>
            </a:r>
            <a:r>
              <a:rPr lang="en-US" dirty="0">
                <a:solidFill>
                  <a:schemeClr val="bg1"/>
                </a:solidFill>
                <a:latin typeface="Century Schoolbook" pitchFamily="16" charset="0"/>
                <a:ea typeface="Microsoft YaHei" pitchFamily="32" charset="-122"/>
              </a:rPr>
              <a:t>( { type: 'food', $or: [ { qty: { $</a:t>
            </a:r>
            <a:r>
              <a:rPr lang="en-US" dirty="0" err="1">
                <a:solidFill>
                  <a:schemeClr val="bg1"/>
                </a:solidFill>
                <a:latin typeface="Century Schoolbook" pitchFamily="16" charset="0"/>
                <a:ea typeface="Microsoft YaHei" pitchFamily="32" charset="-122"/>
              </a:rPr>
              <a:t>gt</a:t>
            </a:r>
            <a:r>
              <a:rPr lang="en-US" dirty="0">
                <a:solidFill>
                  <a:schemeClr val="bg1"/>
                </a:solidFill>
                <a:latin typeface="Century Schoolbook" pitchFamily="16" charset="0"/>
                <a:ea typeface="Microsoft YaHei" pitchFamily="32" charset="-122"/>
              </a:rPr>
              <a:t>: 100 } }, { price: { $</a:t>
            </a:r>
            <a:r>
              <a:rPr lang="en-US" dirty="0" err="1">
                <a:solidFill>
                  <a:schemeClr val="bg1"/>
                </a:solidFill>
                <a:latin typeface="Century Schoolbook" pitchFamily="16" charset="0"/>
                <a:ea typeface="Microsoft YaHei" pitchFamily="32" charset="-122"/>
              </a:rPr>
              <a:t>lt</a:t>
            </a:r>
            <a:r>
              <a:rPr lang="en-US" dirty="0">
                <a:solidFill>
                  <a:schemeClr val="bg1"/>
                </a:solidFill>
                <a:latin typeface="Century Schoolbook" pitchFamily="16" charset="0"/>
                <a:ea typeface="Microsoft YaHei" pitchFamily="32" charset="-122"/>
              </a:rPr>
              <a:t>: 9.95 } } ] } )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1">
            <a:extLst>
              <a:ext uri="{FF2B5EF4-FFF2-40B4-BE49-F238E27FC236}">
                <a16:creationId xmlns:a16="http://schemas.microsoft.com/office/drawing/2014/main" id="{E9914BA0-AD02-ECCA-3D14-4FEFEA5B479E}"/>
              </a:ext>
            </a:extLst>
          </p:cNvPr>
          <p:cNvSpPr txBox="1">
            <a:spLocks noChangeArrowheads="1"/>
          </p:cNvSpPr>
          <p:nvPr/>
        </p:nvSpPr>
        <p:spPr bwMode="auto">
          <a:xfrm>
            <a:off x="1485900" y="400050"/>
            <a:ext cx="5600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025" b="1">
                <a:solidFill>
                  <a:srgbClr val="575F6D"/>
                </a:solidFill>
                <a:latin typeface="Century Schoolbook" panose="02040604050505020304" pitchFamily="18" charset="0"/>
              </a:rPr>
              <a:t>              </a:t>
            </a:r>
          </a:p>
          <a:p>
            <a:pPr eaLnBrk="1" hangingPunct="1">
              <a:spcBef>
                <a:spcPct val="0"/>
              </a:spcBef>
              <a:buClrTx/>
              <a:buFontTx/>
              <a:buNone/>
            </a:pPr>
            <a:endParaRPr lang="en-US" altLang="en-US" sz="2025" b="1">
              <a:solidFill>
                <a:srgbClr val="575F6D"/>
              </a:solidFill>
              <a:latin typeface="Century Schoolbook" panose="02040604050505020304" pitchFamily="18" charset="0"/>
            </a:endParaRPr>
          </a:p>
          <a:p>
            <a:pPr eaLnBrk="1" hangingPunct="1">
              <a:spcBef>
                <a:spcPct val="0"/>
              </a:spcBef>
              <a:buClrTx/>
              <a:buFontTx/>
              <a:buNone/>
            </a:pPr>
            <a:endParaRPr lang="en-US" altLang="en-US" sz="2025" b="1">
              <a:solidFill>
                <a:srgbClr val="575F6D"/>
              </a:solidFill>
              <a:latin typeface="Century Schoolbook" panose="02040604050505020304" pitchFamily="18" charset="0"/>
            </a:endParaRPr>
          </a:p>
          <a:p>
            <a:pPr eaLnBrk="1" hangingPunct="1">
              <a:spcBef>
                <a:spcPct val="0"/>
              </a:spcBef>
              <a:buClrTx/>
              <a:buFontTx/>
              <a:buNone/>
            </a:pPr>
            <a:endParaRPr lang="en-US" altLang="en-US" sz="2025" b="1">
              <a:solidFill>
                <a:srgbClr val="575F6D"/>
              </a:solidFill>
              <a:latin typeface="Century Schoolbook" panose="02040604050505020304" pitchFamily="18" charset="0"/>
            </a:endParaRPr>
          </a:p>
          <a:p>
            <a:pPr eaLnBrk="1" hangingPunct="1">
              <a:spcBef>
                <a:spcPct val="0"/>
              </a:spcBef>
              <a:buClrTx/>
              <a:buFontTx/>
              <a:buNone/>
            </a:pPr>
            <a:endParaRPr lang="en-US" altLang="en-US" sz="2025" b="1">
              <a:solidFill>
                <a:srgbClr val="575F6D"/>
              </a:solidFill>
              <a:latin typeface="Century Schoolbook" panose="02040604050505020304" pitchFamily="18" charset="0"/>
            </a:endParaRPr>
          </a:p>
          <a:p>
            <a:pPr eaLnBrk="1" hangingPunct="1">
              <a:spcBef>
                <a:spcPct val="0"/>
              </a:spcBef>
              <a:buClrTx/>
              <a:buFontTx/>
              <a:buNone/>
            </a:pPr>
            <a:endParaRPr lang="en-US" altLang="en-US" sz="2025" b="1">
              <a:solidFill>
                <a:srgbClr val="575F6D"/>
              </a:solidFill>
              <a:latin typeface="Century Schoolbook" panose="02040604050505020304" pitchFamily="18" charset="0"/>
            </a:endParaRPr>
          </a:p>
          <a:p>
            <a:pPr eaLnBrk="1" hangingPunct="1">
              <a:spcBef>
                <a:spcPct val="0"/>
              </a:spcBef>
              <a:buClrTx/>
              <a:buFontTx/>
              <a:buNone/>
            </a:pPr>
            <a:endParaRPr lang="en-US" altLang="en-US" sz="2025" b="1">
              <a:solidFill>
                <a:srgbClr val="575F6D"/>
              </a:solidFill>
              <a:latin typeface="Century Schoolbook" panose="02040604050505020304" pitchFamily="18" charset="0"/>
            </a:endParaRPr>
          </a:p>
          <a:p>
            <a:pPr eaLnBrk="1" hangingPunct="1">
              <a:spcBef>
                <a:spcPct val="0"/>
              </a:spcBef>
              <a:buClrTx/>
              <a:buFontTx/>
              <a:buNone/>
            </a:pPr>
            <a:endParaRPr lang="en-US" altLang="en-US" sz="2025" b="1">
              <a:solidFill>
                <a:srgbClr val="575F6D"/>
              </a:solidFill>
              <a:latin typeface="Century Schoolbook" panose="02040604050505020304" pitchFamily="18" charset="0"/>
            </a:endParaRPr>
          </a:p>
          <a:p>
            <a:pPr eaLnBrk="1" hangingPunct="1">
              <a:spcBef>
                <a:spcPct val="0"/>
              </a:spcBef>
              <a:buClrTx/>
              <a:buFontTx/>
              <a:buNone/>
            </a:pPr>
            <a:endParaRPr lang="en-US" altLang="en-US" sz="2025" b="1">
              <a:solidFill>
                <a:srgbClr val="575F6D"/>
              </a:solidFill>
              <a:latin typeface="Century Schoolbook" panose="02040604050505020304" pitchFamily="18" charset="0"/>
            </a:endParaRPr>
          </a:p>
          <a:p>
            <a:pPr eaLnBrk="1" hangingPunct="1">
              <a:spcBef>
                <a:spcPct val="0"/>
              </a:spcBef>
              <a:buClrTx/>
              <a:buFontTx/>
              <a:buNone/>
            </a:pPr>
            <a:endParaRPr lang="en-US" altLang="en-US" sz="2025" b="1">
              <a:solidFill>
                <a:srgbClr val="575F6D"/>
              </a:solidFill>
              <a:latin typeface="Century Schoolbook" panose="02040604050505020304" pitchFamily="18" charset="0"/>
            </a:endParaRPr>
          </a:p>
          <a:p>
            <a:pPr eaLnBrk="1" hangingPunct="1">
              <a:spcBef>
                <a:spcPct val="0"/>
              </a:spcBef>
              <a:buClrTx/>
              <a:buFontTx/>
              <a:buNone/>
            </a:pPr>
            <a:endParaRPr lang="en-US" altLang="en-US" sz="2025" b="1">
              <a:solidFill>
                <a:srgbClr val="575F6D"/>
              </a:solidFill>
              <a:latin typeface="Century Schoolbook" panose="02040604050505020304" pitchFamily="18" charset="0"/>
            </a:endParaRPr>
          </a:p>
          <a:p>
            <a:pPr eaLnBrk="1" hangingPunct="1">
              <a:spcBef>
                <a:spcPct val="0"/>
              </a:spcBef>
              <a:buClrTx/>
              <a:buFontTx/>
              <a:buNone/>
            </a:pPr>
            <a:endParaRPr lang="en-US" altLang="en-US" sz="2025" b="1">
              <a:solidFill>
                <a:srgbClr val="575F6D"/>
              </a:solidFill>
              <a:latin typeface="Century Schoolbook" panose="02040604050505020304" pitchFamily="18" charset="0"/>
            </a:endParaRPr>
          </a:p>
          <a:p>
            <a:pPr eaLnBrk="1" hangingPunct="1">
              <a:spcBef>
                <a:spcPct val="0"/>
              </a:spcBef>
              <a:buClrTx/>
              <a:buFontTx/>
              <a:buNone/>
            </a:pPr>
            <a:endParaRPr lang="en-US" altLang="en-US" sz="2025" b="1">
              <a:solidFill>
                <a:srgbClr val="575F6D"/>
              </a:solidFill>
              <a:latin typeface="Century Schoolbook" panose="02040604050505020304" pitchFamily="18" charset="0"/>
            </a:endParaRPr>
          </a:p>
          <a:p>
            <a:pPr eaLnBrk="1" hangingPunct="1">
              <a:spcBef>
                <a:spcPct val="0"/>
              </a:spcBef>
              <a:buClrTx/>
              <a:buFontTx/>
              <a:buNone/>
            </a:pPr>
            <a:endParaRPr lang="en-US" altLang="en-US" sz="2025" b="1">
              <a:solidFill>
                <a:srgbClr val="575F6D"/>
              </a:solidFill>
              <a:latin typeface="Century Schoolbook" panose="02040604050505020304" pitchFamily="18" charset="0"/>
            </a:endParaRPr>
          </a:p>
          <a:p>
            <a:pPr eaLnBrk="1" hangingPunct="1">
              <a:spcBef>
                <a:spcPct val="0"/>
              </a:spcBef>
              <a:buClrTx/>
              <a:buFontTx/>
              <a:buNone/>
            </a:pPr>
            <a:endParaRPr lang="en-US" altLang="en-US" sz="2025" b="1">
              <a:solidFill>
                <a:srgbClr val="575F6D"/>
              </a:solidFill>
              <a:latin typeface="Century Schoolbook" panose="02040604050505020304" pitchFamily="18" charset="0"/>
            </a:endParaRPr>
          </a:p>
          <a:p>
            <a:pPr eaLnBrk="1" hangingPunct="1">
              <a:spcBef>
                <a:spcPct val="0"/>
              </a:spcBef>
              <a:buClrTx/>
              <a:buFontTx/>
              <a:buNone/>
            </a:pPr>
            <a:endParaRPr lang="en-US" altLang="en-US" sz="2025" b="1">
              <a:solidFill>
                <a:srgbClr val="575F6D"/>
              </a:solidFill>
              <a:latin typeface="Century Schoolbook" panose="02040604050505020304" pitchFamily="18" charset="0"/>
            </a:endParaRPr>
          </a:p>
          <a:p>
            <a:pPr eaLnBrk="1" hangingPunct="1">
              <a:spcBef>
                <a:spcPct val="0"/>
              </a:spcBef>
              <a:buClrTx/>
              <a:buFontTx/>
              <a:buNone/>
            </a:pPr>
            <a:endParaRPr lang="en-US" altLang="en-US" sz="2025" b="1">
              <a:solidFill>
                <a:srgbClr val="575F6D"/>
              </a:solidFill>
              <a:latin typeface="Century Schoolbook" panose="02040604050505020304" pitchFamily="18" charset="0"/>
            </a:endParaRPr>
          </a:p>
          <a:p>
            <a:pPr eaLnBrk="1" hangingPunct="1">
              <a:spcBef>
                <a:spcPct val="0"/>
              </a:spcBef>
              <a:buClrTx/>
              <a:buFontTx/>
              <a:buNone/>
            </a:pPr>
            <a:endParaRPr lang="en-US" altLang="en-US" sz="2025" b="1">
              <a:solidFill>
                <a:srgbClr val="575F6D"/>
              </a:solidFill>
              <a:latin typeface="Century Schoolbook" panose="02040604050505020304" pitchFamily="18" charset="0"/>
            </a:endParaRPr>
          </a:p>
          <a:p>
            <a:pPr eaLnBrk="1" hangingPunct="1">
              <a:spcBef>
                <a:spcPct val="0"/>
              </a:spcBef>
              <a:buClrTx/>
              <a:buFontTx/>
              <a:buNone/>
            </a:pPr>
            <a:endParaRPr lang="en-US" altLang="en-US" sz="2025" b="1">
              <a:solidFill>
                <a:srgbClr val="575F6D"/>
              </a:solidFill>
              <a:latin typeface="Century Schoolbook" panose="02040604050505020304" pitchFamily="18" charset="0"/>
            </a:endParaRPr>
          </a:p>
          <a:p>
            <a:pPr eaLnBrk="1" hangingPunct="1">
              <a:spcBef>
                <a:spcPct val="0"/>
              </a:spcBef>
              <a:buClrTx/>
              <a:buFontTx/>
              <a:buNone/>
            </a:pPr>
            <a:endParaRPr lang="en-US" altLang="en-US" sz="2025" b="1">
              <a:solidFill>
                <a:srgbClr val="575F6D"/>
              </a:solidFill>
              <a:latin typeface="Century Schoolbook" panose="02040604050505020304" pitchFamily="18" charset="0"/>
            </a:endParaRPr>
          </a:p>
          <a:p>
            <a:pPr eaLnBrk="1" hangingPunct="1">
              <a:spcBef>
                <a:spcPct val="0"/>
              </a:spcBef>
              <a:buClrTx/>
              <a:buFontTx/>
              <a:buNone/>
            </a:pPr>
            <a:r>
              <a:rPr lang="en-US" altLang="en-US" sz="2700" b="1">
                <a:solidFill>
                  <a:srgbClr val="575F6D"/>
                </a:solidFill>
                <a:latin typeface="Century Schoolbook" panose="02040604050505020304" pitchFamily="18" charset="0"/>
              </a:rPr>
              <a:t>             </a:t>
            </a:r>
            <a:r>
              <a:rPr lang="en-US" altLang="en-US" sz="2700" b="1">
                <a:solidFill>
                  <a:srgbClr val="FF0000"/>
                </a:solidFill>
                <a:latin typeface="Century Schoolbook" panose="02040604050505020304" pitchFamily="18" charset="0"/>
              </a:rPr>
              <a:t>ARRAYS</a:t>
            </a:r>
            <a:br>
              <a:rPr lang="en-US" altLang="en-US" sz="2025" b="1">
                <a:solidFill>
                  <a:srgbClr val="FF0000"/>
                </a:solidFill>
                <a:latin typeface="Century Schoolbook" panose="02040604050505020304" pitchFamily="18" charset="0"/>
              </a:rPr>
            </a:br>
            <a:endParaRPr lang="en-US" altLang="en-US" sz="2025" b="1">
              <a:solidFill>
                <a:srgbClr val="FF0000"/>
              </a:solidFill>
              <a:latin typeface="Century Schoolbook" panose="02040604050505020304" pitchFamily="18" charset="0"/>
            </a:endParaRPr>
          </a:p>
        </p:txBody>
      </p:sp>
      <p:sp>
        <p:nvSpPr>
          <p:cNvPr id="50178" name="Text Box 2">
            <a:extLst>
              <a:ext uri="{FF2B5EF4-FFF2-40B4-BE49-F238E27FC236}">
                <a16:creationId xmlns:a16="http://schemas.microsoft.com/office/drawing/2014/main" id="{C20CAC03-38BD-CD8A-F31C-3644925AA19D}"/>
              </a:ext>
            </a:extLst>
          </p:cNvPr>
          <p:cNvSpPr txBox="1">
            <a:spLocks noChangeArrowheads="1"/>
          </p:cNvSpPr>
          <p:nvPr/>
        </p:nvSpPr>
        <p:spPr bwMode="auto">
          <a:xfrm>
            <a:off x="1485900" y="742950"/>
            <a:ext cx="6115050" cy="4112419"/>
          </a:xfrm>
          <a:prstGeom prst="rect">
            <a:avLst/>
          </a:prstGeom>
          <a:noFill/>
          <a:ln w="9525" cap="flat">
            <a:noFill/>
            <a:round/>
            <a:headEnd/>
            <a:tailEnd/>
          </a:ln>
          <a:effectLst/>
        </p:spPr>
        <p:txBody>
          <a:bodyPr lIns="67500" tIns="35100" rIns="67500" bIns="35100"/>
          <a:lstStyle/>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_id: 5, type: "food", item: "</a:t>
            </a:r>
            <a:r>
              <a:rPr lang="en-US" dirty="0" err="1">
                <a:solidFill>
                  <a:schemeClr val="bg1"/>
                </a:solidFill>
                <a:latin typeface="Century Schoolbook" pitchFamily="16" charset="0"/>
                <a:ea typeface="Microsoft YaHei" pitchFamily="32" charset="-122"/>
              </a:rPr>
              <a:t>aaa</a:t>
            </a:r>
            <a:r>
              <a:rPr lang="en-US" dirty="0">
                <a:solidFill>
                  <a:schemeClr val="bg1"/>
                </a:solidFill>
                <a:latin typeface="Century Schoolbook" pitchFamily="16" charset="0"/>
                <a:ea typeface="Microsoft YaHei" pitchFamily="32" charset="-122"/>
              </a:rPr>
              <a:t>", ratings: [ 5, 8, 9 ] } </a:t>
            </a: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_id: 6, type: "food", item: "</a:t>
            </a:r>
            <a:r>
              <a:rPr lang="en-US" dirty="0" err="1">
                <a:solidFill>
                  <a:schemeClr val="bg1"/>
                </a:solidFill>
                <a:latin typeface="Century Schoolbook" pitchFamily="16" charset="0"/>
                <a:ea typeface="Microsoft YaHei" pitchFamily="32" charset="-122"/>
              </a:rPr>
              <a:t>bbb</a:t>
            </a:r>
            <a:r>
              <a:rPr lang="en-US" dirty="0">
                <a:solidFill>
                  <a:schemeClr val="bg1"/>
                </a:solidFill>
                <a:latin typeface="Century Schoolbook" pitchFamily="16" charset="0"/>
                <a:ea typeface="Microsoft YaHei" pitchFamily="32" charset="-122"/>
              </a:rPr>
              <a:t>", ratings: [ 5, 9 ]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The following example queries for all documents where the field ratings is an array that holds exactly three elements, 5, 8, and 9, in this order:</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a:t>
            </a:r>
            <a:r>
              <a:rPr lang="en-US" dirty="0" err="1">
                <a:solidFill>
                  <a:schemeClr val="bg1"/>
                </a:solidFill>
                <a:latin typeface="Century Schoolbook" pitchFamily="16" charset="0"/>
                <a:ea typeface="Microsoft YaHei" pitchFamily="32" charset="-122"/>
              </a:rPr>
              <a:t>db.inventory.find</a:t>
            </a:r>
            <a:r>
              <a:rPr lang="en-US" dirty="0">
                <a:solidFill>
                  <a:schemeClr val="bg1"/>
                </a:solidFill>
                <a:latin typeface="Century Schoolbook" pitchFamily="16" charset="0"/>
                <a:ea typeface="Microsoft YaHei" pitchFamily="32" charset="-122"/>
              </a:rPr>
              <a:t>( { ratings: [ 5, 8, 9 ] } )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The operation returns the following document:</a:t>
            </a: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"_id" : 5, "type" : "food", "item" : "</a:t>
            </a:r>
            <a:r>
              <a:rPr lang="en-US" dirty="0" err="1">
                <a:solidFill>
                  <a:schemeClr val="bg1"/>
                </a:solidFill>
                <a:latin typeface="Century Schoolbook" pitchFamily="16" charset="0"/>
                <a:ea typeface="Microsoft YaHei" pitchFamily="32" charset="-122"/>
              </a:rPr>
              <a:t>aaa</a:t>
            </a:r>
            <a:r>
              <a:rPr lang="en-US" dirty="0">
                <a:solidFill>
                  <a:schemeClr val="bg1"/>
                </a:solidFill>
                <a:latin typeface="Century Schoolbook" pitchFamily="16" charset="0"/>
                <a:ea typeface="Microsoft YaHei" pitchFamily="32" charset="-122"/>
              </a:rPr>
              <a:t>", "ratings" : [ 5, 8, 9 ] }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ext Box 1">
            <a:extLst>
              <a:ext uri="{FF2B5EF4-FFF2-40B4-BE49-F238E27FC236}">
                <a16:creationId xmlns:a16="http://schemas.microsoft.com/office/drawing/2014/main" id="{BD5D5C58-37A1-3C5D-61B4-C90E0BEAD9ED}"/>
              </a:ext>
            </a:extLst>
          </p:cNvPr>
          <p:cNvSpPr txBox="1">
            <a:spLocks noChangeArrowheads="1"/>
          </p:cNvSpPr>
          <p:nvPr/>
        </p:nvSpPr>
        <p:spPr bwMode="auto">
          <a:xfrm>
            <a:off x="1485900" y="342900"/>
            <a:ext cx="6172200" cy="4400550"/>
          </a:xfrm>
          <a:prstGeom prst="rect">
            <a:avLst/>
          </a:prstGeom>
          <a:noFill/>
          <a:ln w="9525" cap="flat">
            <a:noFill/>
            <a:round/>
            <a:headEnd/>
            <a:tailEnd/>
          </a:ln>
          <a:effectLst/>
        </p:spPr>
        <p:txBody>
          <a:bodyPr lIns="67500" tIns="35100" rIns="67500" bIns="35100"/>
          <a:lstStyle/>
          <a:p>
            <a:pPr marL="202406" indent="-202406">
              <a:spcBef>
                <a:spcPts val="450"/>
              </a:spcBef>
              <a:buClr>
                <a:srgbClr val="FE8637"/>
              </a:buClr>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sz="2400" dirty="0">
                <a:solidFill>
                  <a:srgbClr val="FF0000"/>
                </a:solidFill>
                <a:latin typeface="Century Schoolbook" pitchFamily="16" charset="0"/>
                <a:ea typeface="Microsoft YaHei" pitchFamily="32" charset="-122"/>
              </a:rPr>
              <a:t>Example</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sz="1500" dirty="0">
              <a:solidFill>
                <a:srgbClr val="000000"/>
              </a:solidFill>
              <a:latin typeface="Century Schoolbook" pitchFamily="16" charset="0"/>
              <a:ea typeface="Microsoft YaHei" pitchFamily="32" charset="-122"/>
            </a:endParaRP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sz="1500" dirty="0" err="1">
                <a:solidFill>
                  <a:schemeClr val="bg1"/>
                </a:solidFill>
                <a:latin typeface="Century Schoolbook" pitchFamily="16" charset="0"/>
                <a:ea typeface="Microsoft YaHei" pitchFamily="32" charset="-122"/>
              </a:rPr>
              <a:t>db.users.find</a:t>
            </a:r>
            <a:r>
              <a:rPr lang="en-US" sz="1500" dirty="0">
                <a:solidFill>
                  <a:schemeClr val="bg1"/>
                </a:solidFill>
                <a:latin typeface="Century Schoolbook" pitchFamily="16" charset="0"/>
                <a:ea typeface="Microsoft YaHei" pitchFamily="32" charset="-122"/>
              </a:rPr>
              <a:t>( { age: { $</a:t>
            </a:r>
            <a:r>
              <a:rPr lang="en-US" sz="1500" dirty="0" err="1">
                <a:solidFill>
                  <a:schemeClr val="bg1"/>
                </a:solidFill>
                <a:latin typeface="Century Schoolbook" pitchFamily="16" charset="0"/>
                <a:ea typeface="Microsoft YaHei" pitchFamily="32" charset="-122"/>
              </a:rPr>
              <a:t>gt</a:t>
            </a:r>
            <a:r>
              <a:rPr lang="en-US" sz="1500" dirty="0">
                <a:solidFill>
                  <a:schemeClr val="bg1"/>
                </a:solidFill>
                <a:latin typeface="Century Schoolbook" pitchFamily="16" charset="0"/>
                <a:ea typeface="Microsoft YaHei" pitchFamily="32" charset="-122"/>
              </a:rPr>
              <a:t>: 18 } }, { name: 1, address: 1 } ).limit(5) </a:t>
            </a: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This query selects the documents in the users collection that match the condition age is greater than 18. </a:t>
            </a: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To specify the greater than condition, query criteria uses the greater than (i.e</a:t>
            </a:r>
            <a:r>
              <a:rPr lang="en-US" sz="2100" dirty="0">
                <a:solidFill>
                  <a:schemeClr val="bg1"/>
                </a:solidFill>
                <a:latin typeface="Century Schoolbook" pitchFamily="16" charset="0"/>
                <a:ea typeface="Microsoft YaHei" pitchFamily="32" charset="-122"/>
              </a:rPr>
              <a:t>. $</a:t>
            </a:r>
            <a:r>
              <a:rPr lang="en-US" sz="2100" dirty="0" err="1">
                <a:solidFill>
                  <a:schemeClr val="bg1"/>
                </a:solidFill>
                <a:latin typeface="Century Schoolbook" pitchFamily="16" charset="0"/>
                <a:ea typeface="Microsoft YaHei" pitchFamily="32" charset="-122"/>
              </a:rPr>
              <a:t>gt</a:t>
            </a:r>
            <a:r>
              <a:rPr lang="en-US" sz="2100" dirty="0">
                <a:solidFill>
                  <a:schemeClr val="bg1"/>
                </a:solidFill>
                <a:latin typeface="Century Schoolbook" pitchFamily="16" charset="0"/>
                <a:ea typeface="Microsoft YaHei" pitchFamily="32" charset="-122"/>
              </a:rPr>
              <a:t>) </a:t>
            </a:r>
            <a:r>
              <a:rPr lang="en-US" sz="2100" i="1" dirty="0">
                <a:solidFill>
                  <a:schemeClr val="bg1"/>
                </a:solidFill>
                <a:latin typeface="Century Schoolbook" pitchFamily="16" charset="0"/>
                <a:ea typeface="Microsoft YaHei" pitchFamily="32" charset="-122"/>
              </a:rPr>
              <a:t>query selection operator</a:t>
            </a:r>
            <a:r>
              <a:rPr lang="en-US" dirty="0">
                <a:solidFill>
                  <a:schemeClr val="bg1"/>
                </a:solidFill>
                <a:latin typeface="Century Schoolbook" pitchFamily="16" charset="0"/>
                <a:ea typeface="Microsoft YaHei" pitchFamily="32" charset="-122"/>
              </a:rPr>
              <a:t>. </a:t>
            </a: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The query returns at most 5 matching documents (or more precisely, a cursor to those documents). The matching documents will return with only the _id, name and address fields</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rgbClr val="000000"/>
              </a:solidFill>
              <a:latin typeface="Century Schoolbook" pitchFamily="16" charset="0"/>
              <a:ea typeface="Microsoft YaHei" pitchFamily="32" charset="-122"/>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ext Box 1">
            <a:extLst>
              <a:ext uri="{FF2B5EF4-FFF2-40B4-BE49-F238E27FC236}">
                <a16:creationId xmlns:a16="http://schemas.microsoft.com/office/drawing/2014/main" id="{C0BD5E11-CFB2-942A-2971-3EA095409FEF}"/>
              </a:ext>
            </a:extLst>
          </p:cNvPr>
          <p:cNvSpPr txBox="1">
            <a:spLocks noChangeArrowheads="1"/>
          </p:cNvSpPr>
          <p:nvPr/>
        </p:nvSpPr>
        <p:spPr bwMode="auto">
          <a:xfrm>
            <a:off x="2219325" y="205979"/>
            <a:ext cx="5624513" cy="857250"/>
          </a:xfrm>
          <a:prstGeom prst="rect">
            <a:avLst/>
          </a:prstGeom>
          <a:noFill/>
          <a:ln w="9525" cap="flat">
            <a:noFill/>
            <a:round/>
            <a:headEnd/>
            <a:tailEnd/>
          </a:ln>
          <a:effectLst/>
        </p:spPr>
        <p:txBody>
          <a:bodyPr lIns="67500" tIns="35100" rIns="67500" bIns="35100" anchor="ctr"/>
          <a:lstStyle/>
          <a:p>
            <a:pP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defRPr/>
            </a:pPr>
            <a:r>
              <a:rPr lang="en-US" sz="3225">
                <a:solidFill>
                  <a:srgbClr val="000000"/>
                </a:solidFill>
                <a:effectLst>
                  <a:outerShdw blurRad="38100" dist="38100" dir="2700000" algn="tl">
                    <a:srgbClr val="C0C0C0"/>
                  </a:outerShdw>
                </a:effectLst>
                <a:latin typeface="Gill Sans MT" pitchFamily="32" charset="0"/>
                <a:ea typeface="Microsoft YaHei" pitchFamily="32" charset="-122"/>
              </a:rPr>
              <a:t>Querying Arrays</a:t>
            </a:r>
          </a:p>
        </p:txBody>
      </p:sp>
      <p:sp>
        <p:nvSpPr>
          <p:cNvPr id="100355" name="Text Box 2">
            <a:extLst>
              <a:ext uri="{FF2B5EF4-FFF2-40B4-BE49-F238E27FC236}">
                <a16:creationId xmlns:a16="http://schemas.microsoft.com/office/drawing/2014/main" id="{A51CF726-187F-A5EE-71E1-134D7C66B2DF}"/>
              </a:ext>
            </a:extLst>
          </p:cNvPr>
          <p:cNvSpPr txBox="1">
            <a:spLocks noChangeArrowheads="1"/>
          </p:cNvSpPr>
          <p:nvPr/>
        </p:nvSpPr>
        <p:spPr bwMode="auto">
          <a:xfrm>
            <a:off x="2219325" y="1085850"/>
            <a:ext cx="5624513"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63538" indent="-282575">
              <a:spcBef>
                <a:spcPts val="600"/>
              </a:spcBef>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Gill Sans MT" panose="020B0502020104020203" pitchFamily="34" charset="0"/>
                <a:cs typeface="Noto Sans CJK SC Regular" charset="0"/>
              </a:defRPr>
            </a:lvl9pPr>
          </a:lstStyle>
          <a:p>
            <a:pPr eaLnBrk="1" hangingPunct="1">
              <a:lnSpc>
                <a:spcPct val="90000"/>
              </a:lnSpc>
              <a:buClr>
                <a:srgbClr val="F0A22E"/>
              </a:buClr>
              <a:buSzPct val="80000"/>
              <a:buFont typeface="Wingdings 2" panose="05020102010507070707" pitchFamily="18" charset="2"/>
              <a:buChar char=""/>
            </a:pPr>
            <a:r>
              <a:rPr lang="en-US" altLang="en-US" sz="2250" dirty="0">
                <a:solidFill>
                  <a:schemeClr val="bg1"/>
                </a:solidFill>
              </a:rPr>
              <a:t>Querying for elements of an array is simple. An array can mostly be treated as though each element is the value of the overall key. For example, if the array is a list of fruits, like this:</a:t>
            </a:r>
          </a:p>
          <a:p>
            <a:pPr eaLnBrk="1" hangingPunct="1">
              <a:lnSpc>
                <a:spcPct val="90000"/>
              </a:lnSpc>
              <a:buClr>
                <a:srgbClr val="F0A22E"/>
              </a:buClr>
              <a:buSzPct val="80000"/>
              <a:buFont typeface="Times New Roman" panose="02020603050405020304" pitchFamily="18" charset="0"/>
              <a:buNone/>
            </a:pPr>
            <a:r>
              <a:rPr lang="en-US" altLang="en-US" sz="2250" dirty="0">
                <a:solidFill>
                  <a:schemeClr val="bg1"/>
                </a:solidFill>
              </a:rPr>
              <a:t>&gt; </a:t>
            </a:r>
            <a:r>
              <a:rPr lang="en-US" altLang="en-US" sz="2250" dirty="0" err="1">
                <a:solidFill>
                  <a:schemeClr val="bg1"/>
                </a:solidFill>
              </a:rPr>
              <a:t>db.food.insert</a:t>
            </a:r>
            <a:r>
              <a:rPr lang="en-US" altLang="en-US" sz="2250" dirty="0">
                <a:solidFill>
                  <a:schemeClr val="bg1"/>
                </a:solidFill>
              </a:rPr>
              <a:t>({"fruit" : ["apple", "banana", "peach"]})</a:t>
            </a:r>
          </a:p>
          <a:p>
            <a:pPr eaLnBrk="1" hangingPunct="1">
              <a:lnSpc>
                <a:spcPct val="90000"/>
              </a:lnSpc>
              <a:buClr>
                <a:srgbClr val="F0A22E"/>
              </a:buClr>
              <a:buSzPct val="80000"/>
              <a:buFont typeface="Wingdings 2" panose="05020102010507070707" pitchFamily="18" charset="2"/>
              <a:buChar char=""/>
            </a:pPr>
            <a:r>
              <a:rPr lang="en-US" altLang="en-US" sz="2250" dirty="0">
                <a:solidFill>
                  <a:schemeClr val="bg1"/>
                </a:solidFill>
              </a:rPr>
              <a:t>the following query:</a:t>
            </a:r>
          </a:p>
          <a:p>
            <a:pPr eaLnBrk="1" hangingPunct="1">
              <a:lnSpc>
                <a:spcPct val="90000"/>
              </a:lnSpc>
              <a:buClr>
                <a:srgbClr val="F0A22E"/>
              </a:buClr>
              <a:buSzPct val="80000"/>
              <a:buFont typeface="Times New Roman" panose="02020603050405020304" pitchFamily="18" charset="0"/>
              <a:buNone/>
            </a:pPr>
            <a:r>
              <a:rPr lang="en-US" altLang="en-US" sz="2250" dirty="0">
                <a:solidFill>
                  <a:schemeClr val="bg1"/>
                </a:solidFill>
              </a:rPr>
              <a:t>&gt; </a:t>
            </a:r>
            <a:r>
              <a:rPr lang="en-US" altLang="en-US" sz="2250" dirty="0" err="1">
                <a:solidFill>
                  <a:schemeClr val="bg1"/>
                </a:solidFill>
              </a:rPr>
              <a:t>db.food.find</a:t>
            </a:r>
            <a:r>
              <a:rPr lang="en-US" altLang="en-US" sz="2250" dirty="0">
                <a:solidFill>
                  <a:schemeClr val="bg1"/>
                </a:solidFill>
              </a:rPr>
              <a:t>({"fruit" : "banana"})</a:t>
            </a:r>
          </a:p>
          <a:p>
            <a:pPr eaLnBrk="1" hangingPunct="1">
              <a:lnSpc>
                <a:spcPct val="90000"/>
              </a:lnSpc>
              <a:buClr>
                <a:srgbClr val="F0A22E"/>
              </a:buClr>
              <a:buSzPct val="80000"/>
              <a:buFont typeface="Wingdings 2" panose="05020102010507070707" pitchFamily="18" charset="2"/>
              <a:buChar char=""/>
            </a:pPr>
            <a:r>
              <a:rPr lang="en-US" altLang="en-US" sz="2250" dirty="0">
                <a:solidFill>
                  <a:schemeClr val="bg1"/>
                </a:solidFill>
              </a:rPr>
              <a:t>will successfully match the document.</a:t>
            </a:r>
          </a:p>
        </p:txBody>
      </p:sp>
      <p:sp>
        <p:nvSpPr>
          <p:cNvPr id="100356" name="Text Box 3">
            <a:extLst>
              <a:ext uri="{FF2B5EF4-FFF2-40B4-BE49-F238E27FC236}">
                <a16:creationId xmlns:a16="http://schemas.microsoft.com/office/drawing/2014/main" id="{0D74F777-91B4-53B4-82CD-EF8FED227DAB}"/>
              </a:ext>
            </a:extLst>
          </p:cNvPr>
          <p:cNvSpPr txBox="1">
            <a:spLocks noChangeArrowheads="1"/>
          </p:cNvSpPr>
          <p:nvPr/>
        </p:nvSpPr>
        <p:spPr bwMode="auto">
          <a:xfrm>
            <a:off x="3829050" y="4729162"/>
            <a:ext cx="16002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4661"/>
            <a:ext cx="8259098" cy="763526"/>
          </a:xfrm>
        </p:spPr>
        <p:txBody>
          <a:bodyPr>
            <a:normAutofit/>
          </a:bodyPr>
          <a:lstStyle/>
          <a:p>
            <a:pPr algn="ctr"/>
            <a:r>
              <a:rPr lang="en-IN" b="1" dirty="0">
                <a:solidFill>
                  <a:srgbClr val="25265E"/>
                </a:solidFill>
                <a:latin typeface="euclid_circular_a"/>
              </a:rPr>
              <a:t>What is MongoDB…?</a:t>
            </a:r>
            <a:endParaRPr lang="en-US" b="1" dirty="0">
              <a:solidFill>
                <a:srgbClr val="25265E"/>
              </a:solidFill>
              <a:latin typeface="euclid_circular_a"/>
            </a:endParaRPr>
          </a:p>
        </p:txBody>
      </p:sp>
      <p:pic>
        <p:nvPicPr>
          <p:cNvPr id="1028" name="Picture 4" descr="My Little Pony Friendship is Magic">
            <a:extLst>
              <a:ext uri="{FF2B5EF4-FFF2-40B4-BE49-F238E27FC236}">
                <a16:creationId xmlns:a16="http://schemas.microsoft.com/office/drawing/2014/main" id="{0FAFAF0D-80B6-429D-BC8C-92906B7918B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72917" y="1716434"/>
            <a:ext cx="5677343" cy="341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4619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ext Box 1">
            <a:extLst>
              <a:ext uri="{FF2B5EF4-FFF2-40B4-BE49-F238E27FC236}">
                <a16:creationId xmlns:a16="http://schemas.microsoft.com/office/drawing/2014/main" id="{33AE7AA9-E571-13BB-8E5D-1B1B6C50CAAF}"/>
              </a:ext>
            </a:extLst>
          </p:cNvPr>
          <p:cNvSpPr txBox="1">
            <a:spLocks noChangeArrowheads="1"/>
          </p:cNvSpPr>
          <p:nvPr/>
        </p:nvSpPr>
        <p:spPr bwMode="auto">
          <a:xfrm>
            <a:off x="1369219" y="342900"/>
            <a:ext cx="6400800" cy="571500"/>
          </a:xfrm>
          <a:prstGeom prst="rect">
            <a:avLst/>
          </a:prstGeom>
          <a:noFill/>
          <a:ln w="9525" cap="flat">
            <a:noFill/>
            <a:round/>
            <a:headEnd/>
            <a:tailEnd/>
          </a:ln>
          <a:effectLst/>
        </p:spPr>
        <p:txBody>
          <a:bodyPr lIns="67500" tIns="35100" rIns="67500" bIns="35100" anchor="ctr"/>
          <a:lstStyle/>
          <a:p>
            <a:pP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defRPr/>
            </a:pPr>
            <a:br>
              <a:rPr lang="en-US" sz="2925" dirty="0">
                <a:solidFill>
                  <a:srgbClr val="533A2C"/>
                </a:solidFill>
                <a:effectLst>
                  <a:outerShdw blurRad="38100" dist="38100" dir="2700000" algn="tl">
                    <a:srgbClr val="C0C0C0"/>
                  </a:outerShdw>
                </a:effectLst>
                <a:latin typeface="Gill Sans MT" pitchFamily="32" charset="0"/>
                <a:ea typeface="Microsoft YaHei" pitchFamily="32" charset="-122"/>
              </a:rPr>
            </a:br>
            <a:br>
              <a:rPr lang="en-US" sz="2925" dirty="0">
                <a:solidFill>
                  <a:srgbClr val="533A2C"/>
                </a:solidFill>
                <a:effectLst>
                  <a:outerShdw blurRad="38100" dist="38100" dir="2700000" algn="tl">
                    <a:srgbClr val="C0C0C0"/>
                  </a:outerShdw>
                </a:effectLst>
                <a:latin typeface="Gill Sans MT" pitchFamily="32" charset="0"/>
                <a:ea typeface="Microsoft YaHei" pitchFamily="32" charset="-122"/>
              </a:rPr>
            </a:br>
            <a:br>
              <a:rPr lang="en-US" sz="2925" dirty="0">
                <a:solidFill>
                  <a:srgbClr val="533A2C"/>
                </a:solidFill>
                <a:effectLst>
                  <a:outerShdw blurRad="38100" dist="38100" dir="2700000" algn="tl">
                    <a:srgbClr val="C0C0C0"/>
                  </a:outerShdw>
                </a:effectLst>
                <a:latin typeface="Gill Sans MT" pitchFamily="32" charset="0"/>
                <a:ea typeface="Microsoft YaHei" pitchFamily="32" charset="-122"/>
              </a:rPr>
            </a:br>
            <a:br>
              <a:rPr lang="en-US" sz="2925" dirty="0">
                <a:solidFill>
                  <a:srgbClr val="533A2C"/>
                </a:solidFill>
                <a:effectLst>
                  <a:outerShdw blurRad="38100" dist="38100" dir="2700000" algn="tl">
                    <a:srgbClr val="C0C0C0"/>
                  </a:outerShdw>
                </a:effectLst>
                <a:latin typeface="Gill Sans MT" pitchFamily="32" charset="0"/>
                <a:ea typeface="Microsoft YaHei" pitchFamily="32" charset="-122"/>
              </a:rPr>
            </a:br>
            <a:br>
              <a:rPr lang="en-US" sz="2925" dirty="0">
                <a:solidFill>
                  <a:srgbClr val="000000"/>
                </a:solidFill>
                <a:effectLst>
                  <a:outerShdw blurRad="38100" dist="38100" dir="2700000" algn="tl">
                    <a:srgbClr val="C0C0C0"/>
                  </a:outerShdw>
                </a:effectLst>
                <a:latin typeface="Gill Sans MT" pitchFamily="32" charset="0"/>
                <a:ea typeface="Microsoft YaHei" pitchFamily="32" charset="-122"/>
              </a:rPr>
            </a:br>
            <a:endParaRPr lang="en-US" sz="2925" dirty="0">
              <a:solidFill>
                <a:srgbClr val="000000"/>
              </a:solidFill>
              <a:effectLst>
                <a:outerShdw blurRad="38100" dist="38100" dir="2700000" algn="tl">
                  <a:srgbClr val="C0C0C0"/>
                </a:outerShdw>
              </a:effectLst>
              <a:latin typeface="Gill Sans MT" pitchFamily="32" charset="0"/>
              <a:ea typeface="Microsoft YaHei" pitchFamily="32" charset="-122"/>
            </a:endParaRPr>
          </a:p>
        </p:txBody>
      </p:sp>
      <p:sp>
        <p:nvSpPr>
          <p:cNvPr id="102403" name="Text Box 2">
            <a:extLst>
              <a:ext uri="{FF2B5EF4-FFF2-40B4-BE49-F238E27FC236}">
                <a16:creationId xmlns:a16="http://schemas.microsoft.com/office/drawing/2014/main" id="{4B694A3B-7BCB-7AFF-46AF-44963A02646E}"/>
              </a:ext>
            </a:extLst>
          </p:cNvPr>
          <p:cNvSpPr txBox="1">
            <a:spLocks noChangeArrowheads="1"/>
          </p:cNvSpPr>
          <p:nvPr/>
        </p:nvSpPr>
        <p:spPr bwMode="auto">
          <a:xfrm>
            <a:off x="2219325" y="1085850"/>
            <a:ext cx="5624513"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271463" indent="-271463">
              <a:spcBef>
                <a:spcPts val="6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9pPr>
          </a:lstStyle>
          <a:p>
            <a:pPr eaLnBrk="1" hangingPunct="1">
              <a:lnSpc>
                <a:spcPct val="80000"/>
              </a:lnSpc>
              <a:buClr>
                <a:srgbClr val="F0A22E"/>
              </a:buClr>
              <a:buSzPct val="80000"/>
              <a:buFont typeface="Wingdings 2" panose="05020102010507070707" pitchFamily="18" charset="2"/>
              <a:buChar char=""/>
            </a:pPr>
            <a:endParaRPr lang="en-US" altLang="en-US" sz="1500"/>
          </a:p>
        </p:txBody>
      </p:sp>
      <p:sp>
        <p:nvSpPr>
          <p:cNvPr id="102404" name="Text Box 3">
            <a:extLst>
              <a:ext uri="{FF2B5EF4-FFF2-40B4-BE49-F238E27FC236}">
                <a16:creationId xmlns:a16="http://schemas.microsoft.com/office/drawing/2014/main" id="{26BB7886-4409-4072-466B-2F970EB0DECE}"/>
              </a:ext>
            </a:extLst>
          </p:cNvPr>
          <p:cNvSpPr txBox="1">
            <a:spLocks noChangeArrowheads="1"/>
          </p:cNvSpPr>
          <p:nvPr/>
        </p:nvSpPr>
        <p:spPr bwMode="auto">
          <a:xfrm>
            <a:off x="3829050" y="4729162"/>
            <a:ext cx="16002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6" name="Title 5">
            <a:extLst>
              <a:ext uri="{FF2B5EF4-FFF2-40B4-BE49-F238E27FC236}">
                <a16:creationId xmlns:a16="http://schemas.microsoft.com/office/drawing/2014/main" id="{D778D3A1-A43A-FD3F-6933-8D92B511DBF2}"/>
              </a:ext>
            </a:extLst>
          </p:cNvPr>
          <p:cNvSpPr>
            <a:spLocks noGrp="1"/>
          </p:cNvSpPr>
          <p:nvPr>
            <p:ph type="title"/>
          </p:nvPr>
        </p:nvSpPr>
        <p:spPr/>
        <p:txBody>
          <a:bodyPr/>
          <a:lstStyle/>
          <a:p>
            <a:pPr>
              <a:buFont typeface="Times New Roman" pitchFamily="16" charset="0"/>
              <a:buNone/>
              <a:defRPr/>
            </a:pPr>
            <a:r>
              <a:rPr lang="en-US" sz="3300" dirty="0">
                <a:solidFill>
                  <a:srgbClr val="000000"/>
                </a:solidFill>
                <a:effectLst>
                  <a:outerShdw blurRad="38100" dist="38100" dir="2700000" algn="tl">
                    <a:srgbClr val="C0C0C0"/>
                  </a:outerShdw>
                </a:effectLst>
              </a:rPr>
              <a:t>$all</a:t>
            </a:r>
            <a:endParaRPr lang="en-US" dirty="0"/>
          </a:p>
        </p:txBody>
      </p:sp>
      <p:sp>
        <p:nvSpPr>
          <p:cNvPr id="7" name="Content Placeholder 6">
            <a:extLst>
              <a:ext uri="{FF2B5EF4-FFF2-40B4-BE49-F238E27FC236}">
                <a16:creationId xmlns:a16="http://schemas.microsoft.com/office/drawing/2014/main" id="{2E5BAD60-43AC-CF06-CA65-9BA428C7597B}"/>
              </a:ext>
            </a:extLst>
          </p:cNvPr>
          <p:cNvSpPr>
            <a:spLocks noGrp="1"/>
          </p:cNvSpPr>
          <p:nvPr>
            <p:ph idx="1"/>
          </p:nvPr>
        </p:nvSpPr>
        <p:spPr>
          <a:xfrm>
            <a:off x="1485901" y="1085850"/>
            <a:ext cx="6356747" cy="3714750"/>
          </a:xfrm>
        </p:spPr>
        <p:txBody>
          <a:bodyPr/>
          <a:lstStyle/>
          <a:p>
            <a:pPr marL="203597" indent="-203597">
              <a:lnSpc>
                <a:spcPct val="80000"/>
              </a:lnSpc>
              <a:buClr>
                <a:srgbClr val="F0A22E"/>
              </a:buClr>
              <a:buSzPct val="80000"/>
              <a:buFont typeface="Wingdings 2" pitchFamily="16" charset="2"/>
              <a:buChar char=""/>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a:solidFill>
                  <a:schemeClr val="bg1"/>
                </a:solidFill>
                <a:latin typeface="Times New Roman" pitchFamily="18" charset="0"/>
                <a:cs typeface="Times New Roman" pitchFamily="18" charset="0"/>
              </a:rPr>
              <a:t>If you need to match arrays by more than one element, you can use "$all</a:t>
            </a:r>
          </a:p>
          <a:p>
            <a:pPr marL="203597" indent="-203597">
              <a:lnSpc>
                <a:spcPct val="80000"/>
              </a:lnSpc>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a:solidFill>
                  <a:schemeClr val="bg1"/>
                </a:solidFill>
                <a:latin typeface="Times New Roman" pitchFamily="18" charset="0"/>
                <a:cs typeface="Times New Roman" pitchFamily="18" charset="0"/>
              </a:rPr>
              <a:t>&gt; </a:t>
            </a:r>
            <a:r>
              <a:rPr lang="en-US" sz="1800" dirty="0" err="1">
                <a:solidFill>
                  <a:schemeClr val="bg1"/>
                </a:solidFill>
                <a:latin typeface="Times New Roman" pitchFamily="18" charset="0"/>
                <a:cs typeface="Times New Roman" pitchFamily="18" charset="0"/>
              </a:rPr>
              <a:t>db.food.insert</a:t>
            </a:r>
            <a:r>
              <a:rPr lang="en-US" sz="1800" dirty="0">
                <a:solidFill>
                  <a:schemeClr val="bg1"/>
                </a:solidFill>
                <a:latin typeface="Times New Roman" pitchFamily="18" charset="0"/>
                <a:cs typeface="Times New Roman" pitchFamily="18" charset="0"/>
              </a:rPr>
              <a:t>({"_id" : 1, "fruit" : ["apple", "banana", "peach"]})</a:t>
            </a:r>
          </a:p>
          <a:p>
            <a:pPr marL="203597" indent="-203597">
              <a:lnSpc>
                <a:spcPct val="80000"/>
              </a:lnSpc>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a:solidFill>
                  <a:schemeClr val="bg1"/>
                </a:solidFill>
                <a:latin typeface="Times New Roman" pitchFamily="18" charset="0"/>
                <a:cs typeface="Times New Roman" pitchFamily="18" charset="0"/>
              </a:rPr>
              <a:t>&gt; </a:t>
            </a:r>
            <a:r>
              <a:rPr lang="en-US" sz="1800" dirty="0" err="1">
                <a:solidFill>
                  <a:schemeClr val="bg1"/>
                </a:solidFill>
                <a:latin typeface="Times New Roman" pitchFamily="18" charset="0"/>
                <a:cs typeface="Times New Roman" pitchFamily="18" charset="0"/>
              </a:rPr>
              <a:t>db.food.insert</a:t>
            </a:r>
            <a:r>
              <a:rPr lang="en-US" sz="1800" dirty="0">
                <a:solidFill>
                  <a:schemeClr val="bg1"/>
                </a:solidFill>
                <a:latin typeface="Times New Roman" pitchFamily="18" charset="0"/>
                <a:cs typeface="Times New Roman" pitchFamily="18" charset="0"/>
              </a:rPr>
              <a:t>({"_id" : 2, "fruit" : ["apple", "kumquat", "orange"]})</a:t>
            </a:r>
          </a:p>
          <a:p>
            <a:pPr marL="203597" indent="-203597">
              <a:lnSpc>
                <a:spcPct val="80000"/>
              </a:lnSpc>
              <a:buClr>
                <a:srgbClr val="F0A22E"/>
              </a:buClr>
              <a:buSzPct val="80000"/>
              <a:buFont typeface="Wingdings" pitchFamily="2" charset="2"/>
              <a:buChar char="Ø"/>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err="1">
                <a:solidFill>
                  <a:schemeClr val="bg1"/>
                </a:solidFill>
                <a:latin typeface="Times New Roman" pitchFamily="18" charset="0"/>
                <a:cs typeface="Times New Roman" pitchFamily="18" charset="0"/>
              </a:rPr>
              <a:t>db.food.insert</a:t>
            </a:r>
            <a:r>
              <a:rPr lang="en-US" sz="1800" dirty="0">
                <a:solidFill>
                  <a:schemeClr val="bg1"/>
                </a:solidFill>
                <a:latin typeface="Times New Roman" pitchFamily="18" charset="0"/>
                <a:cs typeface="Times New Roman" pitchFamily="18" charset="0"/>
              </a:rPr>
              <a:t>({"_id" : 3, "fruit" : ["cherry", "banana", "apple"]})</a:t>
            </a:r>
          </a:p>
          <a:p>
            <a:pPr marL="203597" indent="-203597">
              <a:lnSpc>
                <a:spcPct val="80000"/>
              </a:lnSpc>
              <a:buClr>
                <a:srgbClr val="F0A22E"/>
              </a:buClr>
              <a:buSzPct val="80000"/>
              <a:buFont typeface="Wingdings" pitchFamily="2" charset="2"/>
              <a:buChar char="Ø"/>
              <a:tabLst>
                <a:tab pos="614363" algn="l"/>
                <a:tab pos="1300163" algn="l"/>
                <a:tab pos="1985963" algn="l"/>
                <a:tab pos="2671763" algn="l"/>
                <a:tab pos="3357563" algn="l"/>
                <a:tab pos="4043363" algn="l"/>
                <a:tab pos="4729163" algn="l"/>
                <a:tab pos="5414963" algn="l"/>
                <a:tab pos="6100763" algn="l"/>
                <a:tab pos="6786563" algn="l"/>
                <a:tab pos="7472363" algn="l"/>
              </a:tabLst>
              <a:defRPr/>
            </a:pPr>
            <a:endParaRPr lang="en-US" sz="1800" dirty="0">
              <a:solidFill>
                <a:schemeClr val="bg1"/>
              </a:solidFill>
              <a:latin typeface="Times New Roman" pitchFamily="18" charset="0"/>
              <a:cs typeface="Times New Roman" pitchFamily="18" charset="0"/>
            </a:endParaRPr>
          </a:p>
          <a:p>
            <a:pPr marL="203597" indent="-203597">
              <a:lnSpc>
                <a:spcPct val="80000"/>
              </a:lnSpc>
              <a:buClr>
                <a:srgbClr val="F0A22E"/>
              </a:buClr>
              <a:buSzPct val="80000"/>
              <a:buFont typeface="Wingdings 2" pitchFamily="16" charset="2"/>
              <a:buChar char=""/>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a:solidFill>
                  <a:schemeClr val="bg1"/>
                </a:solidFill>
                <a:latin typeface="Times New Roman" pitchFamily="18" charset="0"/>
                <a:cs typeface="Times New Roman" pitchFamily="18" charset="0"/>
              </a:rPr>
              <a:t>Then we can find all documents with both "apple" and "banana" elements by querying  with "$all":</a:t>
            </a:r>
          </a:p>
          <a:p>
            <a:pPr marL="203597" indent="-203597">
              <a:lnSpc>
                <a:spcPct val="80000"/>
              </a:lnSpc>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a:solidFill>
                  <a:schemeClr val="bg1"/>
                </a:solidFill>
                <a:latin typeface="Times New Roman" pitchFamily="18" charset="0"/>
                <a:cs typeface="Times New Roman" pitchFamily="18" charset="0"/>
              </a:rPr>
              <a:t>&gt; </a:t>
            </a:r>
            <a:r>
              <a:rPr lang="en-US" sz="1800" dirty="0" err="1">
                <a:solidFill>
                  <a:schemeClr val="bg1"/>
                </a:solidFill>
                <a:latin typeface="Times New Roman" pitchFamily="18" charset="0"/>
                <a:cs typeface="Times New Roman" pitchFamily="18" charset="0"/>
              </a:rPr>
              <a:t>db.food.find</a:t>
            </a:r>
            <a:r>
              <a:rPr lang="en-US" sz="1800" dirty="0">
                <a:solidFill>
                  <a:schemeClr val="bg1"/>
                </a:solidFill>
                <a:latin typeface="Times New Roman" pitchFamily="18" charset="0"/>
                <a:cs typeface="Times New Roman" pitchFamily="18" charset="0"/>
              </a:rPr>
              <a:t>({fruit : {$all : ["apple", "banana"]}})</a:t>
            </a:r>
          </a:p>
          <a:p>
            <a:pPr marL="203597" indent="-203597">
              <a:lnSpc>
                <a:spcPct val="80000"/>
              </a:lnSpc>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b="1" dirty="0">
                <a:solidFill>
                  <a:schemeClr val="bg1"/>
                </a:solidFill>
                <a:latin typeface="Times New Roman" pitchFamily="18" charset="0"/>
                <a:cs typeface="Times New Roman" pitchFamily="18" charset="0"/>
              </a:rPr>
              <a:t>Output:-</a:t>
            </a:r>
          </a:p>
          <a:p>
            <a:pPr marL="203597" indent="-203597">
              <a:lnSpc>
                <a:spcPct val="80000"/>
              </a:lnSpc>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a:solidFill>
                  <a:schemeClr val="bg1"/>
                </a:solidFill>
                <a:latin typeface="Times New Roman" pitchFamily="18" charset="0"/>
                <a:cs typeface="Times New Roman" pitchFamily="18" charset="0"/>
              </a:rPr>
              <a:t>{"_id" : 1, "fruit" : ["apple", "banana", "peach"]}</a:t>
            </a:r>
          </a:p>
          <a:p>
            <a:pPr marL="203597" indent="-203597">
              <a:lnSpc>
                <a:spcPct val="80000"/>
              </a:lnSpc>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a:solidFill>
                  <a:schemeClr val="bg1"/>
                </a:solidFill>
                <a:latin typeface="Times New Roman" pitchFamily="18" charset="0"/>
                <a:cs typeface="Times New Roman" pitchFamily="18" charset="0"/>
              </a:rPr>
              <a:t>{"_id" : 3, "fruit" : ["cherry", "banana", "apple"]}</a:t>
            </a:r>
          </a:p>
          <a:p>
            <a:pPr>
              <a:buFont typeface="Times New Roman" pitchFamily="16" charset="0"/>
              <a:buNone/>
              <a:defRPr/>
            </a:pPr>
            <a:endParaRPr lang="en-US" dirty="0">
              <a:solidFill>
                <a:schemeClr val="bg1"/>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ext Box 1">
            <a:extLst>
              <a:ext uri="{FF2B5EF4-FFF2-40B4-BE49-F238E27FC236}">
                <a16:creationId xmlns:a16="http://schemas.microsoft.com/office/drawing/2014/main" id="{3638596F-354E-4DC2-F2E0-95BF41F223ED}"/>
              </a:ext>
            </a:extLst>
          </p:cNvPr>
          <p:cNvSpPr txBox="1">
            <a:spLocks noChangeArrowheads="1"/>
          </p:cNvSpPr>
          <p:nvPr/>
        </p:nvSpPr>
        <p:spPr bwMode="auto">
          <a:xfrm>
            <a:off x="1369219" y="171450"/>
            <a:ext cx="6400800" cy="971550"/>
          </a:xfrm>
          <a:prstGeom prst="rect">
            <a:avLst/>
          </a:prstGeom>
          <a:noFill/>
          <a:ln w="9525" cap="flat">
            <a:noFill/>
            <a:round/>
            <a:headEnd/>
            <a:tailEnd/>
          </a:ln>
          <a:effectLst/>
        </p:spPr>
        <p:txBody>
          <a:bodyPr lIns="67500" tIns="35100" rIns="67500" bIns="35100" anchor="ctr"/>
          <a:lstStyle/>
          <a:p>
            <a:pP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defRPr/>
            </a:pPr>
            <a:r>
              <a:rPr lang="en-US" sz="2925">
                <a:solidFill>
                  <a:srgbClr val="000000"/>
                </a:solidFill>
                <a:effectLst>
                  <a:outerShdw blurRad="38100" dist="38100" dir="2700000" algn="tl">
                    <a:srgbClr val="C0C0C0"/>
                  </a:outerShdw>
                </a:effectLst>
                <a:latin typeface="Gill Sans MT" pitchFamily="32" charset="0"/>
                <a:ea typeface="Microsoft YaHei" pitchFamily="32" charset="-122"/>
              </a:rPr>
              <a:t>$size</a:t>
            </a:r>
            <a:br>
              <a:rPr lang="en-US" sz="2925">
                <a:solidFill>
                  <a:srgbClr val="7B9899"/>
                </a:solidFill>
                <a:effectLst>
                  <a:outerShdw blurRad="38100" dist="38100" dir="2700000" algn="tl">
                    <a:srgbClr val="C0C0C0"/>
                  </a:outerShdw>
                </a:effectLst>
                <a:latin typeface="Gill Sans MT" pitchFamily="32" charset="0"/>
                <a:ea typeface="Microsoft YaHei" pitchFamily="32" charset="-122"/>
              </a:rPr>
            </a:br>
            <a:endParaRPr lang="en-US" sz="2925">
              <a:solidFill>
                <a:srgbClr val="7B9899"/>
              </a:solidFill>
              <a:effectLst>
                <a:outerShdw blurRad="38100" dist="38100" dir="2700000" algn="tl">
                  <a:srgbClr val="C0C0C0"/>
                </a:outerShdw>
              </a:effectLst>
              <a:latin typeface="Gill Sans MT" pitchFamily="32" charset="0"/>
              <a:ea typeface="Microsoft YaHei" pitchFamily="32" charset="-122"/>
            </a:endParaRPr>
          </a:p>
        </p:txBody>
      </p:sp>
      <p:sp>
        <p:nvSpPr>
          <p:cNvPr id="104451" name="Text Box 2">
            <a:extLst>
              <a:ext uri="{FF2B5EF4-FFF2-40B4-BE49-F238E27FC236}">
                <a16:creationId xmlns:a16="http://schemas.microsoft.com/office/drawing/2014/main" id="{53C42019-CB4C-711C-B3A5-EA78E54E8B5B}"/>
              </a:ext>
            </a:extLst>
          </p:cNvPr>
          <p:cNvSpPr txBox="1">
            <a:spLocks noChangeArrowheads="1"/>
          </p:cNvSpPr>
          <p:nvPr/>
        </p:nvSpPr>
        <p:spPr bwMode="auto">
          <a:xfrm>
            <a:off x="1369219" y="1680936"/>
            <a:ext cx="5624513"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271463" indent="-271463">
              <a:spcBef>
                <a:spcPts val="6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9pPr>
          </a:lstStyle>
          <a:p>
            <a:pPr eaLnBrk="1" hangingPunct="1">
              <a:lnSpc>
                <a:spcPct val="90000"/>
              </a:lnSpc>
              <a:buClr>
                <a:srgbClr val="F0A22E"/>
              </a:buClr>
              <a:buSzPct val="80000"/>
              <a:buFont typeface="Wingdings 2" panose="05020102010507070707" pitchFamily="18" charset="2"/>
              <a:buChar char=""/>
            </a:pPr>
            <a:r>
              <a:rPr lang="en-US" altLang="en-US" sz="2025" dirty="0">
                <a:solidFill>
                  <a:srgbClr val="FFFF00"/>
                </a:solidFill>
              </a:rPr>
              <a:t>A useful conditional for querying arrays is "$size", which allows you to query for arrays of a given size. Here’s an example:</a:t>
            </a:r>
          </a:p>
          <a:p>
            <a:pPr eaLnBrk="1" hangingPunct="1">
              <a:lnSpc>
                <a:spcPct val="90000"/>
              </a:lnSpc>
              <a:buClr>
                <a:srgbClr val="F0A22E"/>
              </a:buClr>
              <a:buSzPct val="80000"/>
              <a:buFont typeface="Wingdings 2" panose="05020102010507070707" pitchFamily="18" charset="2"/>
              <a:buChar char=""/>
            </a:pPr>
            <a:r>
              <a:rPr lang="en-US" altLang="en-US" sz="2025" dirty="0">
                <a:solidFill>
                  <a:srgbClr val="FFFF00"/>
                </a:solidFill>
              </a:rPr>
              <a:t>&gt; </a:t>
            </a:r>
            <a:r>
              <a:rPr lang="en-US" altLang="en-US" sz="2025" dirty="0" err="1">
                <a:solidFill>
                  <a:srgbClr val="FFFF00"/>
                </a:solidFill>
              </a:rPr>
              <a:t>db.food.find</a:t>
            </a:r>
            <a:r>
              <a:rPr lang="en-US" altLang="en-US" sz="2025" dirty="0">
                <a:solidFill>
                  <a:srgbClr val="FFFF00"/>
                </a:solidFill>
              </a:rPr>
              <a:t>({"fruit" : {"$size" : 3}})</a:t>
            </a:r>
          </a:p>
          <a:p>
            <a:pPr eaLnBrk="1" hangingPunct="1">
              <a:lnSpc>
                <a:spcPct val="90000"/>
              </a:lnSpc>
              <a:buClr>
                <a:srgbClr val="F0A22E"/>
              </a:buClr>
              <a:buSzPct val="80000"/>
              <a:buFont typeface="Wingdings 2" panose="05020102010507070707" pitchFamily="18" charset="2"/>
              <a:buChar char=""/>
            </a:pPr>
            <a:endParaRPr lang="en-US" altLang="en-US" sz="2025" dirty="0">
              <a:solidFill>
                <a:srgbClr val="FFFF00"/>
              </a:solidFill>
            </a:endParaRPr>
          </a:p>
        </p:txBody>
      </p:sp>
      <p:sp>
        <p:nvSpPr>
          <p:cNvPr id="104452" name="Text Box 3">
            <a:extLst>
              <a:ext uri="{FF2B5EF4-FFF2-40B4-BE49-F238E27FC236}">
                <a16:creationId xmlns:a16="http://schemas.microsoft.com/office/drawing/2014/main" id="{3AC9A3F9-716C-1E4F-DE38-365ADA11E3F4}"/>
              </a:ext>
            </a:extLst>
          </p:cNvPr>
          <p:cNvSpPr txBox="1">
            <a:spLocks noChangeArrowheads="1"/>
          </p:cNvSpPr>
          <p:nvPr/>
        </p:nvSpPr>
        <p:spPr bwMode="auto">
          <a:xfrm>
            <a:off x="3829050" y="4729162"/>
            <a:ext cx="16002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a:extLst>
              <a:ext uri="{FF2B5EF4-FFF2-40B4-BE49-F238E27FC236}">
                <a16:creationId xmlns:a16="http://schemas.microsoft.com/office/drawing/2014/main" id="{8053C3BB-946A-E508-5347-9DA67FC34356}"/>
              </a:ext>
            </a:extLst>
          </p:cNvPr>
          <p:cNvSpPr>
            <a:spLocks noGrp="1" noChangeArrowheads="1"/>
          </p:cNvSpPr>
          <p:nvPr>
            <p:ph type="title"/>
          </p:nvPr>
        </p:nvSpPr>
        <p:spPr/>
        <p:txBody>
          <a:bodyPr/>
          <a:lstStyle/>
          <a:p>
            <a:r>
              <a:rPr lang="en-US" altLang="en-US"/>
              <a:t>$slice</a:t>
            </a:r>
          </a:p>
        </p:txBody>
      </p:sp>
      <p:sp>
        <p:nvSpPr>
          <p:cNvPr id="3" name="Content Placeholder 2">
            <a:extLst>
              <a:ext uri="{FF2B5EF4-FFF2-40B4-BE49-F238E27FC236}">
                <a16:creationId xmlns:a16="http://schemas.microsoft.com/office/drawing/2014/main" id="{7AC74D0F-F220-7D27-F643-819A04C7D885}"/>
              </a:ext>
            </a:extLst>
          </p:cNvPr>
          <p:cNvSpPr>
            <a:spLocks noGrp="1"/>
          </p:cNvSpPr>
          <p:nvPr>
            <p:ph idx="1"/>
          </p:nvPr>
        </p:nvSpPr>
        <p:spPr/>
        <p:txBody>
          <a:bodyPr/>
          <a:lstStyle/>
          <a:p>
            <a:pPr marL="203597" indent="-203597">
              <a:lnSpc>
                <a:spcPct val="90000"/>
              </a:lnSpc>
              <a:buClr>
                <a:srgbClr val="F0A22E"/>
              </a:buClr>
              <a:buSzPct val="80000"/>
              <a:buFont typeface="Wingdings 2" pitchFamily="18" charset="2"/>
              <a:buChar char=""/>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dirty="0">
                <a:solidFill>
                  <a:srgbClr val="FFFF00"/>
                </a:solidFill>
              </a:rPr>
              <a:t>The special </a:t>
            </a:r>
            <a:r>
              <a:rPr lang="en-US" b="1" dirty="0">
                <a:solidFill>
                  <a:srgbClr val="FFFF00"/>
                </a:solidFill>
              </a:rPr>
              <a:t>"$slice" operator </a:t>
            </a:r>
            <a:r>
              <a:rPr lang="en-US" dirty="0">
                <a:solidFill>
                  <a:srgbClr val="FFFF00"/>
                </a:solidFill>
              </a:rPr>
              <a:t>can be used to return a subset of elements for an array key.</a:t>
            </a:r>
          </a:p>
          <a:p>
            <a:pPr marL="203597" indent="-203597">
              <a:lnSpc>
                <a:spcPct val="90000"/>
              </a:lnSpc>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dirty="0">
                <a:solidFill>
                  <a:srgbClr val="FFFF00"/>
                </a:solidFill>
              </a:rPr>
              <a:t>For example, suppose we had a blog post document and we wanted to return the first 10 comments:</a:t>
            </a:r>
          </a:p>
          <a:p>
            <a:pPr marL="203597" indent="-203597">
              <a:lnSpc>
                <a:spcPct val="90000"/>
              </a:lnSpc>
              <a:buClr>
                <a:srgbClr val="F0A22E"/>
              </a:buClr>
              <a:buSzPct val="80000"/>
              <a:buFont typeface="Wingdings 2" pitchFamily="18" charset="2"/>
              <a:buChar char=""/>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dirty="0">
                <a:solidFill>
                  <a:srgbClr val="FFFF00"/>
                </a:solidFill>
              </a:rPr>
              <a:t>&gt; </a:t>
            </a:r>
            <a:r>
              <a:rPr lang="en-US" dirty="0" err="1">
                <a:solidFill>
                  <a:srgbClr val="FFFF00"/>
                </a:solidFill>
              </a:rPr>
              <a:t>db.blog.posts.findOne</a:t>
            </a:r>
            <a:r>
              <a:rPr lang="en-US" dirty="0">
                <a:solidFill>
                  <a:srgbClr val="FFFF00"/>
                </a:solidFill>
              </a:rPr>
              <a:t>(criteria, {"comments" : {"$slice" : 10}})</a:t>
            </a:r>
          </a:p>
          <a:p>
            <a:pPr>
              <a:defRPr/>
            </a:pPr>
            <a:endParaRPr lang="en-US" dirty="0">
              <a:solidFill>
                <a:srgbClr val="FFFF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1">
            <a:extLst>
              <a:ext uri="{FF2B5EF4-FFF2-40B4-BE49-F238E27FC236}">
                <a16:creationId xmlns:a16="http://schemas.microsoft.com/office/drawing/2014/main" id="{3B42E3A8-4752-73A1-FACC-4E6235C10D8C}"/>
              </a:ext>
            </a:extLst>
          </p:cNvPr>
          <p:cNvSpPr txBox="1">
            <a:spLocks noChangeArrowheads="1"/>
          </p:cNvSpPr>
          <p:nvPr/>
        </p:nvSpPr>
        <p:spPr bwMode="auto">
          <a:xfrm>
            <a:off x="2219325" y="205979"/>
            <a:ext cx="562451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107523" name="Text Box 2">
            <a:extLst>
              <a:ext uri="{FF2B5EF4-FFF2-40B4-BE49-F238E27FC236}">
                <a16:creationId xmlns:a16="http://schemas.microsoft.com/office/drawing/2014/main" id="{784F5AE4-72EC-6CF6-17EE-0845222A4593}"/>
              </a:ext>
            </a:extLst>
          </p:cNvPr>
          <p:cNvSpPr txBox="1">
            <a:spLocks noChangeArrowheads="1"/>
          </p:cNvSpPr>
          <p:nvPr/>
        </p:nvSpPr>
        <p:spPr bwMode="auto">
          <a:xfrm>
            <a:off x="2000250" y="742950"/>
            <a:ext cx="5843588"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271463" indent="-271463">
              <a:spcBef>
                <a:spcPts val="6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9pPr>
          </a:lstStyle>
          <a:p>
            <a:pPr eaLnBrk="1" hangingPunct="1">
              <a:lnSpc>
                <a:spcPct val="80000"/>
              </a:lnSpc>
              <a:buClr>
                <a:srgbClr val="F0A22E"/>
              </a:buClr>
              <a:buSzPct val="80000"/>
              <a:buFont typeface="Wingdings 2" panose="05020102010507070707" pitchFamily="18" charset="2"/>
              <a:buChar char=""/>
            </a:pPr>
            <a:r>
              <a:rPr lang="en-US" altLang="en-US" sz="2025" dirty="0">
                <a:solidFill>
                  <a:srgbClr val="FFFF00"/>
                </a:solidFill>
              </a:rPr>
              <a:t>Alternatively, if we wanted the last 10 comments, we could use -10:</a:t>
            </a:r>
          </a:p>
          <a:p>
            <a:pPr eaLnBrk="1" hangingPunct="1">
              <a:lnSpc>
                <a:spcPct val="80000"/>
              </a:lnSpc>
              <a:buClr>
                <a:srgbClr val="F0A22E"/>
              </a:buClr>
              <a:buSzPct val="80000"/>
              <a:buFont typeface="Wingdings" panose="05000000000000000000" pitchFamily="2" charset="2"/>
              <a:buChar char="Ø"/>
            </a:pPr>
            <a:r>
              <a:rPr lang="en-US" altLang="en-US" sz="2025" dirty="0" err="1">
                <a:solidFill>
                  <a:srgbClr val="FFFF00"/>
                </a:solidFill>
              </a:rPr>
              <a:t>db.blog.posts.findOne</a:t>
            </a:r>
            <a:r>
              <a:rPr lang="en-US" altLang="en-US" sz="2025" dirty="0">
                <a:solidFill>
                  <a:srgbClr val="FFFF00"/>
                </a:solidFill>
              </a:rPr>
              <a:t>(criteria, {"comments" : {"$slice" : -10}})</a:t>
            </a:r>
          </a:p>
          <a:p>
            <a:pPr eaLnBrk="1" hangingPunct="1">
              <a:lnSpc>
                <a:spcPct val="80000"/>
              </a:lnSpc>
              <a:buClr>
                <a:srgbClr val="F0A22E"/>
              </a:buClr>
              <a:buSzPct val="80000"/>
              <a:buFont typeface="Wingdings" panose="05000000000000000000" pitchFamily="2" charset="2"/>
              <a:buChar char="Ø"/>
            </a:pPr>
            <a:endParaRPr lang="en-US" altLang="en-US" sz="2025" dirty="0">
              <a:solidFill>
                <a:srgbClr val="FFFF00"/>
              </a:solidFill>
            </a:endParaRPr>
          </a:p>
          <a:p>
            <a:pPr eaLnBrk="1" hangingPunct="1">
              <a:lnSpc>
                <a:spcPct val="80000"/>
              </a:lnSpc>
              <a:buClr>
                <a:srgbClr val="F0A22E"/>
              </a:buClr>
              <a:buSzPct val="80000"/>
              <a:buFont typeface="Wingdings 2" panose="05020102010507070707" pitchFamily="18" charset="2"/>
              <a:buChar char=""/>
            </a:pPr>
            <a:r>
              <a:rPr lang="en-US" altLang="en-US" sz="2025" dirty="0">
                <a:solidFill>
                  <a:srgbClr val="FFFF00"/>
                </a:solidFill>
              </a:rPr>
              <a:t>"$slice" can also return pages in the middle of the results by taking an offset and the number of elements to return:</a:t>
            </a:r>
          </a:p>
          <a:p>
            <a:pPr eaLnBrk="1" hangingPunct="1">
              <a:lnSpc>
                <a:spcPct val="80000"/>
              </a:lnSpc>
              <a:buClr>
                <a:srgbClr val="F0A22E"/>
              </a:buClr>
              <a:buSzPct val="80000"/>
              <a:buFont typeface="Wingdings 2" panose="05020102010507070707" pitchFamily="18" charset="2"/>
              <a:buChar char=""/>
            </a:pPr>
            <a:r>
              <a:rPr lang="en-US" altLang="en-US" sz="2025" dirty="0">
                <a:solidFill>
                  <a:srgbClr val="FFFF00"/>
                </a:solidFill>
              </a:rPr>
              <a:t>&gt; </a:t>
            </a:r>
            <a:r>
              <a:rPr lang="en-US" altLang="en-US" sz="2025" dirty="0" err="1">
                <a:solidFill>
                  <a:srgbClr val="FFFF00"/>
                </a:solidFill>
              </a:rPr>
              <a:t>db.blog.posts.findOne</a:t>
            </a:r>
            <a:r>
              <a:rPr lang="en-US" altLang="en-US" sz="2025" dirty="0">
                <a:solidFill>
                  <a:srgbClr val="FFFF00"/>
                </a:solidFill>
              </a:rPr>
              <a:t>(criteria, {"comments" : {"$slice" : [23, 10]}})</a:t>
            </a:r>
          </a:p>
          <a:p>
            <a:pPr eaLnBrk="1" hangingPunct="1">
              <a:lnSpc>
                <a:spcPct val="80000"/>
              </a:lnSpc>
              <a:buClr>
                <a:srgbClr val="F0A22E"/>
              </a:buClr>
              <a:buSzPct val="80000"/>
              <a:buFont typeface="Wingdings 2" panose="05020102010507070707" pitchFamily="18" charset="2"/>
              <a:buChar char=""/>
            </a:pPr>
            <a:endParaRPr lang="en-US" altLang="en-US" sz="2025" dirty="0">
              <a:solidFill>
                <a:srgbClr val="FFFF00"/>
              </a:solidFill>
            </a:endParaRPr>
          </a:p>
          <a:p>
            <a:pPr eaLnBrk="1" hangingPunct="1">
              <a:lnSpc>
                <a:spcPct val="80000"/>
              </a:lnSpc>
              <a:buClr>
                <a:srgbClr val="F0A22E"/>
              </a:buClr>
              <a:buSzPct val="80000"/>
              <a:buFont typeface="Wingdings 2" panose="05020102010507070707" pitchFamily="18" charset="2"/>
              <a:buChar char=""/>
            </a:pPr>
            <a:r>
              <a:rPr lang="en-US" altLang="en-US" sz="2025" dirty="0">
                <a:solidFill>
                  <a:srgbClr val="FFFF00"/>
                </a:solidFill>
              </a:rPr>
              <a:t>This would skip the first 23 elements and return the 24th through 34th. If there are fewer than 34 elements in the array, it will return as many as possible.</a:t>
            </a:r>
          </a:p>
        </p:txBody>
      </p:sp>
      <p:sp>
        <p:nvSpPr>
          <p:cNvPr id="107524" name="Text Box 3">
            <a:extLst>
              <a:ext uri="{FF2B5EF4-FFF2-40B4-BE49-F238E27FC236}">
                <a16:creationId xmlns:a16="http://schemas.microsoft.com/office/drawing/2014/main" id="{D47A390A-1EAF-FF2A-59FD-27F742D1FFEE}"/>
              </a:ext>
            </a:extLst>
          </p:cNvPr>
          <p:cNvSpPr txBox="1">
            <a:spLocks noChangeArrowheads="1"/>
          </p:cNvSpPr>
          <p:nvPr/>
        </p:nvSpPr>
        <p:spPr bwMode="auto">
          <a:xfrm>
            <a:off x="3829050" y="4729162"/>
            <a:ext cx="16002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5850" y="138321"/>
            <a:ext cx="6289254" cy="725349"/>
          </a:xfrm>
        </p:spPr>
        <p:txBody>
          <a:bodyPr>
            <a:normAutofit/>
          </a:bodyPr>
          <a:lstStyle/>
          <a:p>
            <a:r>
              <a:rPr lang="en-IN" dirty="0"/>
              <a:t>This Is My WordPress Blog</a:t>
            </a:r>
            <a:endParaRPr lang="en-US" dirty="0"/>
          </a:p>
        </p:txBody>
      </p:sp>
      <p:pic>
        <p:nvPicPr>
          <p:cNvPr id="3" name="Picture 2">
            <a:extLst>
              <a:ext uri="{FF2B5EF4-FFF2-40B4-BE49-F238E27FC236}">
                <a16:creationId xmlns:a16="http://schemas.microsoft.com/office/drawing/2014/main" id="{D8FC66E9-3C5D-48C0-A668-02BE6D7AC301}"/>
              </a:ext>
            </a:extLst>
          </p:cNvPr>
          <p:cNvPicPr>
            <a:picLocks noChangeAspect="1"/>
          </p:cNvPicPr>
          <p:nvPr/>
        </p:nvPicPr>
        <p:blipFill rotWithShape="1">
          <a:blip r:embed="rId2"/>
          <a:srcRect t="15021" r="2481" b="4634"/>
          <a:stretch/>
        </p:blipFill>
        <p:spPr>
          <a:xfrm>
            <a:off x="0" y="1011643"/>
            <a:ext cx="9144000" cy="4132521"/>
          </a:xfrm>
          <a:prstGeom prst="rect">
            <a:avLst/>
          </a:prstGeom>
        </p:spPr>
      </p:pic>
      <p:sp>
        <p:nvSpPr>
          <p:cNvPr id="7" name="Rectangle 6">
            <a:extLst>
              <a:ext uri="{FF2B5EF4-FFF2-40B4-BE49-F238E27FC236}">
                <a16:creationId xmlns:a16="http://schemas.microsoft.com/office/drawing/2014/main" id="{D96082E5-97B6-4CCC-8DA4-F1BF1F9C722A}"/>
              </a:ext>
            </a:extLst>
          </p:cNvPr>
          <p:cNvSpPr/>
          <p:nvPr/>
        </p:nvSpPr>
        <p:spPr>
          <a:xfrm>
            <a:off x="1208416" y="3844851"/>
            <a:ext cx="3958841" cy="369332"/>
          </a:xfrm>
          <a:prstGeom prst="rect">
            <a:avLst/>
          </a:prstGeom>
        </p:spPr>
        <p:txBody>
          <a:bodyPr wrap="none">
            <a:spAutoFit/>
          </a:bodyPr>
          <a:lstStyle/>
          <a:p>
            <a:r>
              <a:rPr lang="en-IN" dirty="0">
                <a:hlinkClick r:id="rId3"/>
              </a:rPr>
              <a:t>https://drronakpanchal.wordpress.com/</a:t>
            </a:r>
            <a:endParaRPr lang="en-IN" dirty="0"/>
          </a:p>
        </p:txBody>
      </p:sp>
    </p:spTree>
    <p:extLst>
      <p:ext uri="{BB962C8B-B14F-4D97-AF65-F5344CB8AC3E}">
        <p14:creationId xmlns:p14="http://schemas.microsoft.com/office/powerpoint/2010/main" val="4022564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3DBFC6-216C-4684-B594-1D5AFDB56E62}"/>
              </a:ext>
            </a:extLst>
          </p:cNvPr>
          <p:cNvSpPr/>
          <p:nvPr/>
        </p:nvSpPr>
        <p:spPr>
          <a:xfrm>
            <a:off x="967100" y="1100545"/>
            <a:ext cx="1838965" cy="461665"/>
          </a:xfrm>
          <a:prstGeom prst="rect">
            <a:avLst/>
          </a:prstGeom>
        </p:spPr>
        <p:txBody>
          <a:bodyPr wrap="none">
            <a:spAutoFit/>
          </a:bodyPr>
          <a:lstStyle/>
          <a:p>
            <a:r>
              <a:rPr lang="en-US" sz="2400" b="1" dirty="0">
                <a:solidFill>
                  <a:schemeClr val="bg1"/>
                </a:solidFill>
              </a:rPr>
              <a:t>my first blog </a:t>
            </a:r>
            <a:endParaRPr lang="en-IN" sz="2400" b="1" dirty="0">
              <a:solidFill>
                <a:schemeClr val="bg1"/>
              </a:solidFill>
            </a:endParaRPr>
          </a:p>
        </p:txBody>
      </p:sp>
      <p:pic>
        <p:nvPicPr>
          <p:cNvPr id="4" name="Picture 3">
            <a:extLst>
              <a:ext uri="{FF2B5EF4-FFF2-40B4-BE49-F238E27FC236}">
                <a16:creationId xmlns:a16="http://schemas.microsoft.com/office/drawing/2014/main" id="{63E4268F-0DDB-46F8-9CF3-82FDA484EC5D}"/>
              </a:ext>
            </a:extLst>
          </p:cNvPr>
          <p:cNvPicPr>
            <a:picLocks noChangeAspect="1"/>
          </p:cNvPicPr>
          <p:nvPr/>
        </p:nvPicPr>
        <p:blipFill rotWithShape="1">
          <a:blip r:embed="rId3"/>
          <a:srcRect t="4269" b="5925"/>
          <a:stretch/>
        </p:blipFill>
        <p:spPr>
          <a:xfrm>
            <a:off x="967100" y="1711842"/>
            <a:ext cx="7399757" cy="3431658"/>
          </a:xfrm>
          <a:prstGeom prst="rect">
            <a:avLst/>
          </a:prstGeom>
        </p:spPr>
      </p:pic>
    </p:spTree>
    <p:extLst>
      <p:ext uri="{BB962C8B-B14F-4D97-AF65-F5344CB8AC3E}">
        <p14:creationId xmlns:p14="http://schemas.microsoft.com/office/powerpoint/2010/main" val="1091006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6879" y="2571750"/>
            <a:ext cx="8093365" cy="763525"/>
          </a:xfrm>
        </p:spPr>
        <p:txBody>
          <a:bodyPr>
            <a:noAutofit/>
          </a:bodyPr>
          <a:lstStyle/>
          <a:p>
            <a:pPr algn="ctr"/>
            <a:br>
              <a:rPr lang="en-US" sz="6000" dirty="0"/>
            </a:br>
            <a:br>
              <a:rPr lang="en-US" sz="6000" dirty="0"/>
            </a:br>
            <a:r>
              <a:rPr lang="en-US" sz="6000" dirty="0"/>
              <a:t>Thank You</a:t>
            </a:r>
            <a:br>
              <a:rPr lang="en-US" sz="6000" dirty="0"/>
            </a:br>
            <a:r>
              <a:rPr lang="en-US" sz="6000" dirty="0"/>
              <a:t>Question &amp; Answer</a:t>
            </a:r>
            <a:br>
              <a:rPr lang="en-US" sz="6000" dirty="0"/>
            </a:br>
            <a:r>
              <a:rPr lang="en-US" sz="2800" dirty="0"/>
              <a:t>https://drronakpanchal.wordpress.com/</a:t>
            </a:r>
            <a:br>
              <a:rPr lang="en-US" sz="2800" dirty="0"/>
            </a:br>
            <a:r>
              <a:rPr lang="en-US" sz="2800" dirty="0"/>
              <a:t>+919898257016</a:t>
            </a:r>
            <a:br>
              <a:rPr lang="en-US" sz="2800" dirty="0"/>
            </a:br>
            <a:r>
              <a:rPr lang="en-US" sz="2800" dirty="0"/>
              <a:t>dr.ronak.k.Panchal@gmail.com</a:t>
            </a:r>
            <a:br>
              <a:rPr lang="en-US" sz="6000" dirty="0"/>
            </a:br>
            <a:endParaRPr lang="en-US" sz="6000" dirty="0"/>
          </a:p>
        </p:txBody>
      </p:sp>
    </p:spTree>
    <p:extLst>
      <p:ext uri="{BB962C8B-B14F-4D97-AF65-F5344CB8AC3E}">
        <p14:creationId xmlns:p14="http://schemas.microsoft.com/office/powerpoint/2010/main" val="4183764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041F-0278-473F-B2E0-EEB43B7DD16A}"/>
              </a:ext>
            </a:extLst>
          </p:cNvPr>
          <p:cNvSpPr>
            <a:spLocks noGrp="1"/>
          </p:cNvSpPr>
          <p:nvPr>
            <p:ph type="title"/>
          </p:nvPr>
        </p:nvSpPr>
        <p:spPr/>
        <p:txBody>
          <a:bodyPr/>
          <a:lstStyle/>
          <a:p>
            <a:r>
              <a:rPr lang="en-IN" dirty="0"/>
              <a:t>What is </a:t>
            </a:r>
            <a:r>
              <a:rPr lang="en-IN" dirty="0" err="1"/>
              <a:t>mongoDB</a:t>
            </a:r>
            <a:r>
              <a:rPr lang="en-IN" dirty="0"/>
              <a:t>?</a:t>
            </a:r>
          </a:p>
        </p:txBody>
      </p:sp>
      <p:sp>
        <p:nvSpPr>
          <p:cNvPr id="3" name="Content Placeholder 2">
            <a:extLst>
              <a:ext uri="{FF2B5EF4-FFF2-40B4-BE49-F238E27FC236}">
                <a16:creationId xmlns:a16="http://schemas.microsoft.com/office/drawing/2014/main" id="{82B7F3D1-E90A-48FA-9A8C-CBF9A99AB8DF}"/>
              </a:ext>
            </a:extLst>
          </p:cNvPr>
          <p:cNvSpPr>
            <a:spLocks noGrp="1"/>
          </p:cNvSpPr>
          <p:nvPr>
            <p:ph idx="1"/>
          </p:nvPr>
        </p:nvSpPr>
        <p:spPr/>
        <p:txBody>
          <a:bodyPr>
            <a:normAutofit fontScale="62500" lnSpcReduction="20000"/>
          </a:bodyPr>
          <a:lstStyle/>
          <a:p>
            <a:pPr marL="339725" indent="-228600" eaLnBrk="1" hangingPunct="1">
              <a:spcBef>
                <a:spcPts val="600"/>
              </a:spcBef>
              <a:buClr>
                <a:srgbClr val="A9A57C"/>
              </a:buClr>
              <a:buSzPct val="100000"/>
              <a:buFont typeface="Times New Roman" pitchFamily="16" charset="0"/>
              <a:buNone/>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A document-oriented database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documents encapsulate and encode data (or information) in some standard formats or encodings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NoSQL database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uses BSON format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schema-less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No more configuring database columns with types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No transactions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No joins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000000"/>
                </a:solidFill>
                <a:latin typeface="Nunito" pitchFamily="2" charset="0"/>
              </a:rPr>
              <a:t>MongoDB is an open-source document database and leading NoSQL database.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000000"/>
                </a:solidFill>
                <a:latin typeface="Nunito" pitchFamily="2" charset="0"/>
              </a:rPr>
              <a:t>MongoDB is written in C++.</a:t>
            </a:r>
            <a:endParaRPr lang="en-IN" dirty="0"/>
          </a:p>
          <a:p>
            <a:endParaRPr lang="en-IN" dirty="0"/>
          </a:p>
        </p:txBody>
      </p:sp>
    </p:spTree>
    <p:extLst>
      <p:ext uri="{BB962C8B-B14F-4D97-AF65-F5344CB8AC3E}">
        <p14:creationId xmlns:p14="http://schemas.microsoft.com/office/powerpoint/2010/main" val="2857252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2E265-985C-45C7-951A-84322AD99174}"/>
              </a:ext>
            </a:extLst>
          </p:cNvPr>
          <p:cNvSpPr>
            <a:spLocks noGrp="1"/>
          </p:cNvSpPr>
          <p:nvPr>
            <p:ph type="title"/>
          </p:nvPr>
        </p:nvSpPr>
        <p:spPr/>
        <p:txBody>
          <a:bodyPr/>
          <a:lstStyle/>
          <a:p>
            <a:r>
              <a:rPr lang="en-US" altLang="en-US" dirty="0"/>
              <a:t>MongoDB Installation</a:t>
            </a:r>
            <a:endParaRPr lang="en-IN" dirty="0"/>
          </a:p>
        </p:txBody>
      </p:sp>
      <p:sp>
        <p:nvSpPr>
          <p:cNvPr id="3" name="Content Placeholder 2">
            <a:extLst>
              <a:ext uri="{FF2B5EF4-FFF2-40B4-BE49-F238E27FC236}">
                <a16:creationId xmlns:a16="http://schemas.microsoft.com/office/drawing/2014/main" id="{4998B331-CF84-44AB-B73F-243EF0A2F421}"/>
              </a:ext>
            </a:extLst>
          </p:cNvPr>
          <p:cNvSpPr>
            <a:spLocks noGrp="1"/>
          </p:cNvSpPr>
          <p:nvPr>
            <p:ph idx="1"/>
          </p:nvPr>
        </p:nvSpPr>
        <p:spPr/>
        <p:txBody>
          <a:bodyPr/>
          <a:lstStyle/>
          <a:p>
            <a:pPr marL="0" indent="0">
              <a:buFont typeface="Times New Roman" panose="02020603050405020304" pitchFamily="18" charset="0"/>
              <a:buNone/>
              <a:defRPr/>
            </a:pPr>
            <a:r>
              <a:rPr lang="en-US" dirty="0"/>
              <a:t>There are 3 ways to install </a:t>
            </a:r>
            <a:r>
              <a:rPr lang="en-US" dirty="0" err="1"/>
              <a:t>mongoDB</a:t>
            </a:r>
            <a:endParaRPr lang="en-US" dirty="0"/>
          </a:p>
          <a:p>
            <a:pPr>
              <a:defRPr/>
            </a:pPr>
            <a:r>
              <a:rPr lang="en-IN" dirty="0"/>
              <a:t>Community Server</a:t>
            </a:r>
          </a:p>
          <a:p>
            <a:pPr>
              <a:defRPr/>
            </a:pPr>
            <a:r>
              <a:rPr lang="en-IN" dirty="0"/>
              <a:t>Visual Studio Extension</a:t>
            </a:r>
          </a:p>
          <a:p>
            <a:pPr>
              <a:defRPr/>
            </a:pPr>
            <a:r>
              <a:rPr lang="en-IN" dirty="0"/>
              <a:t>MongoDB Atlas</a:t>
            </a:r>
          </a:p>
        </p:txBody>
      </p:sp>
    </p:spTree>
    <p:extLst>
      <p:ext uri="{BB962C8B-B14F-4D97-AF65-F5344CB8AC3E}">
        <p14:creationId xmlns:p14="http://schemas.microsoft.com/office/powerpoint/2010/main" val="18985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oSQL vs SQL | What is Difference between SQL and NoSQL |">
            <a:extLst>
              <a:ext uri="{FF2B5EF4-FFF2-40B4-BE49-F238E27FC236}">
                <a16:creationId xmlns:a16="http://schemas.microsoft.com/office/drawing/2014/main" id="{2E99EE13-B656-8099-CE91-AD231FFA3A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024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1">
            <a:extLst>
              <a:ext uri="{FF2B5EF4-FFF2-40B4-BE49-F238E27FC236}">
                <a16:creationId xmlns:a16="http://schemas.microsoft.com/office/drawing/2014/main" id="{F4B450B8-A4F1-60DA-809C-996045DAA74B}"/>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E18646F5-2A9A-4D5D-87EA-F8A40625DE14}" type="slidenum">
              <a:rPr lang="hu-HU" altLang="en-US" sz="1350">
                <a:solidFill>
                  <a:srgbClr val="FFFFFF"/>
                </a:solidFill>
                <a:latin typeface="Arial" panose="020B0604020202020204" pitchFamily="34" charset="0"/>
              </a:rPr>
              <a:pPr algn="ctr" eaLnBrk="1" hangingPunct="1">
                <a:spcBef>
                  <a:spcPct val="0"/>
                </a:spcBef>
                <a:buClrTx/>
                <a:buFontTx/>
                <a:buNone/>
              </a:pPr>
              <a:t>9</a:t>
            </a:fld>
            <a:endParaRPr lang="hu-HU" altLang="en-US" sz="1350">
              <a:solidFill>
                <a:srgbClr val="FFFFFF"/>
              </a:solidFill>
              <a:latin typeface="Arial" panose="020B0604020202020204" pitchFamily="34" charset="0"/>
            </a:endParaRPr>
          </a:p>
        </p:txBody>
      </p:sp>
      <p:sp>
        <p:nvSpPr>
          <p:cNvPr id="19459" name="Text Box 2">
            <a:extLst>
              <a:ext uri="{FF2B5EF4-FFF2-40B4-BE49-F238E27FC236}">
                <a16:creationId xmlns:a16="http://schemas.microsoft.com/office/drawing/2014/main" id="{96B02F8A-0273-8A47-2D47-7DE866EEF5CE}"/>
              </a:ext>
            </a:extLst>
          </p:cNvPr>
          <p:cNvSpPr txBox="1">
            <a:spLocks noChangeArrowheads="1"/>
          </p:cNvSpPr>
          <p:nvPr/>
        </p:nvSpPr>
        <p:spPr bwMode="auto">
          <a:xfrm>
            <a:off x="466726" y="503635"/>
            <a:ext cx="5715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spcBef>
                <a:spcPct val="0"/>
              </a:spcBef>
              <a:buClrTx/>
              <a:buNone/>
            </a:pPr>
            <a:r>
              <a:rPr lang="hu-HU" altLang="en-US" sz="3600" dirty="0">
                <a:solidFill>
                  <a:srgbClr val="FFFF00"/>
                </a:solidFill>
                <a:effectLst>
                  <a:outerShdw blurRad="50800" dist="38100" dir="2700000" algn="tl" rotWithShape="0">
                    <a:prstClr val="black">
                      <a:alpha val="40000"/>
                    </a:prstClr>
                  </a:outerShdw>
                </a:effectLst>
                <a:latin typeface="+mj-lt"/>
                <a:ea typeface="+mj-ea"/>
                <a:cs typeface="+mj-cs"/>
              </a:rPr>
              <a:t>In Production</a:t>
            </a:r>
          </a:p>
        </p:txBody>
      </p:sp>
      <p:pic>
        <p:nvPicPr>
          <p:cNvPr id="19460" name="Picture 3">
            <a:extLst>
              <a:ext uri="{FF2B5EF4-FFF2-40B4-BE49-F238E27FC236}">
                <a16:creationId xmlns:a16="http://schemas.microsoft.com/office/drawing/2014/main" id="{A0EADE4C-E0F0-497D-962D-C63D129C0C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075" y="1491854"/>
            <a:ext cx="15668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61" name="Picture 4">
            <a:extLst>
              <a:ext uri="{FF2B5EF4-FFF2-40B4-BE49-F238E27FC236}">
                <a16:creationId xmlns:a16="http://schemas.microsoft.com/office/drawing/2014/main" id="{C74D85F9-3506-65D4-B1F8-5C1A262E1D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6328" y="1779985"/>
            <a:ext cx="1146572" cy="596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62" name="Picture 5">
            <a:extLst>
              <a:ext uri="{FF2B5EF4-FFF2-40B4-BE49-F238E27FC236}">
                <a16:creationId xmlns:a16="http://schemas.microsoft.com/office/drawing/2014/main" id="{226542AE-5A91-4C65-895D-075984ED2D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7466" y="3543300"/>
            <a:ext cx="1384697" cy="38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63" name="Picture 6">
            <a:extLst>
              <a:ext uri="{FF2B5EF4-FFF2-40B4-BE49-F238E27FC236}">
                <a16:creationId xmlns:a16="http://schemas.microsoft.com/office/drawing/2014/main" id="{9B5147AF-4ECD-C92A-21BB-BED2FF0030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7566" y="1298973"/>
            <a:ext cx="1628775" cy="32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9464" name="Text Box 7">
            <a:extLst>
              <a:ext uri="{FF2B5EF4-FFF2-40B4-BE49-F238E27FC236}">
                <a16:creationId xmlns:a16="http://schemas.microsoft.com/office/drawing/2014/main" id="{8527118F-9483-105B-BB81-DB8FE675B018}"/>
              </a:ext>
            </a:extLst>
          </p:cNvPr>
          <p:cNvSpPr txBox="1">
            <a:spLocks noChangeArrowheads="1"/>
          </p:cNvSpPr>
          <p:nvPr/>
        </p:nvSpPr>
        <p:spPr bwMode="auto">
          <a:xfrm>
            <a:off x="1277542" y="4839892"/>
            <a:ext cx="6535340" cy="27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spAutoFit/>
          </a:bodyP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spcBef>
                <a:spcPts val="338"/>
              </a:spcBef>
              <a:buClrTx/>
              <a:buNone/>
            </a:pPr>
            <a:r>
              <a:rPr lang="hu-HU" altLang="en-US" sz="1350">
                <a:solidFill>
                  <a:srgbClr val="CCCCFF"/>
                </a:solidFill>
                <a:latin typeface="Arial" panose="020B0604020202020204" pitchFamily="34" charset="0"/>
                <a:hlinkClick r:id="rId7"/>
              </a:rPr>
              <a:t>http://www.mongodb.org/about/production-deployments/</a:t>
            </a:r>
          </a:p>
        </p:txBody>
      </p:sp>
      <p:pic>
        <p:nvPicPr>
          <p:cNvPr id="19465" name="Picture 8">
            <a:extLst>
              <a:ext uri="{FF2B5EF4-FFF2-40B4-BE49-F238E27FC236}">
                <a16:creationId xmlns:a16="http://schemas.microsoft.com/office/drawing/2014/main" id="{986B28B1-FE74-9D59-C6E5-070F9C38EE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4457" y="2906316"/>
            <a:ext cx="1565672" cy="310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66" name="Picture 9">
            <a:extLst>
              <a:ext uri="{FF2B5EF4-FFF2-40B4-BE49-F238E27FC236}">
                <a16:creationId xmlns:a16="http://schemas.microsoft.com/office/drawing/2014/main" id="{85B4E00B-AEA1-B01D-4436-A48E980A90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2441" y="1350169"/>
            <a:ext cx="1241822" cy="572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67" name="Picture 10">
            <a:extLst>
              <a:ext uri="{FF2B5EF4-FFF2-40B4-BE49-F238E27FC236}">
                <a16:creationId xmlns:a16="http://schemas.microsoft.com/office/drawing/2014/main" id="{56CF3154-87E8-A19E-DB82-10DC28F4F9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41269" y="3257550"/>
            <a:ext cx="107989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68" name="Picture 11">
            <a:extLst>
              <a:ext uri="{FF2B5EF4-FFF2-40B4-BE49-F238E27FC236}">
                <a16:creationId xmlns:a16="http://schemas.microsoft.com/office/drawing/2014/main" id="{91278D9B-89A0-DC1B-8140-6CFB3A78EB7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64457" y="3724275"/>
            <a:ext cx="992981" cy="610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69" name="Picture 12">
            <a:extLst>
              <a:ext uri="{FF2B5EF4-FFF2-40B4-BE49-F238E27FC236}">
                <a16:creationId xmlns:a16="http://schemas.microsoft.com/office/drawing/2014/main" id="{C2D9AED6-D4B0-E347-DA7C-EB608D175B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37248" y="3737373"/>
            <a:ext cx="1173956" cy="92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0" name="Picture 13">
            <a:extLst>
              <a:ext uri="{FF2B5EF4-FFF2-40B4-BE49-F238E27FC236}">
                <a16:creationId xmlns:a16="http://schemas.microsoft.com/office/drawing/2014/main" id="{EB5EC698-1C06-7BA6-E724-D901A5793B1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52925" y="2275285"/>
            <a:ext cx="1519238" cy="26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1" name="Picture 14">
            <a:extLst>
              <a:ext uri="{FF2B5EF4-FFF2-40B4-BE49-F238E27FC236}">
                <a16:creationId xmlns:a16="http://schemas.microsoft.com/office/drawing/2014/main" id="{55E36656-2136-5970-F1DB-313B43925A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55481" y="4219575"/>
            <a:ext cx="1620441" cy="24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2" name="Picture 15">
            <a:extLst>
              <a:ext uri="{FF2B5EF4-FFF2-40B4-BE49-F238E27FC236}">
                <a16:creationId xmlns:a16="http://schemas.microsoft.com/office/drawing/2014/main" id="{6E1EEBCB-1B9A-77AC-1042-D27FC765AA1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41269" y="2275285"/>
            <a:ext cx="756047" cy="435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3" name="Picture 16">
            <a:extLst>
              <a:ext uri="{FF2B5EF4-FFF2-40B4-BE49-F238E27FC236}">
                <a16:creationId xmlns:a16="http://schemas.microsoft.com/office/drawing/2014/main" id="{A0DFBE3E-7E3D-599B-CA89-3A0E975EC6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56497" y="4200525"/>
            <a:ext cx="75604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4" name="Picture 17">
            <a:extLst>
              <a:ext uri="{FF2B5EF4-FFF2-40B4-BE49-F238E27FC236}">
                <a16:creationId xmlns:a16="http://schemas.microsoft.com/office/drawing/2014/main" id="{20F8BAE1-C4DD-0206-41AD-71E4F669D24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67050" y="3121819"/>
            <a:ext cx="12858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5" name="Picture 18">
            <a:extLst>
              <a:ext uri="{FF2B5EF4-FFF2-40B4-BE49-F238E27FC236}">
                <a16:creationId xmlns:a16="http://schemas.microsoft.com/office/drawing/2014/main" id="{E4DE43C0-0ADB-6DF2-A595-31B8DEF462B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43463" y="2905125"/>
            <a:ext cx="10287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6" name="Picture 19">
            <a:extLst>
              <a:ext uri="{FF2B5EF4-FFF2-40B4-BE49-F238E27FC236}">
                <a16:creationId xmlns:a16="http://schemas.microsoft.com/office/drawing/2014/main" id="{B224E46E-FBF4-C9EC-1F31-D411182B408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31119" y="2193132"/>
            <a:ext cx="1121569" cy="25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7" name="Picture 20">
            <a:extLst>
              <a:ext uri="{FF2B5EF4-FFF2-40B4-BE49-F238E27FC236}">
                <a16:creationId xmlns:a16="http://schemas.microsoft.com/office/drawing/2014/main" id="{438BD55E-EA20-2F61-3A90-E9D44E44C2F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003007" y="357188"/>
            <a:ext cx="2407444"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3924</Words>
  <Application>Microsoft Office PowerPoint</Application>
  <PresentationFormat>On-screen Show (16:9)</PresentationFormat>
  <Paragraphs>545</Paragraphs>
  <Slides>56</Slides>
  <Notes>38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69" baseType="lpstr">
      <vt:lpstr>Arial</vt:lpstr>
      <vt:lpstr>Arial Unicode MS</vt:lpstr>
      <vt:lpstr>Calibri</vt:lpstr>
      <vt:lpstr>Cambria</vt:lpstr>
      <vt:lpstr>Century Schoolbook</vt:lpstr>
      <vt:lpstr>euclid_circular_a</vt:lpstr>
      <vt:lpstr>Gill Sans MT</vt:lpstr>
      <vt:lpstr>Nunito</vt:lpstr>
      <vt:lpstr>Times New Roman</vt:lpstr>
      <vt:lpstr>Wingdings</vt:lpstr>
      <vt:lpstr>Wingdings 2</vt:lpstr>
      <vt:lpstr>Office Theme</vt:lpstr>
      <vt:lpstr>VISIO</vt:lpstr>
      <vt:lpstr>Introduction To MongoDB and API</vt:lpstr>
      <vt:lpstr>Agenda</vt:lpstr>
      <vt:lpstr>Big Data Every Where! </vt:lpstr>
      <vt:lpstr>How much data?</vt:lpstr>
      <vt:lpstr>What is MongoDB…?</vt:lpstr>
      <vt:lpstr>What is mongoDB?</vt:lpstr>
      <vt:lpstr>MongoDB Installation</vt:lpstr>
      <vt:lpstr>PowerPoint Presentation</vt:lpstr>
      <vt:lpstr>PowerPoint Presentation</vt:lpstr>
      <vt:lpstr>Why mongoDB?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Continued..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Conditional Operators</vt:lpstr>
      <vt:lpstr>PowerPoint Presentation</vt:lpstr>
      <vt:lpstr>PowerPoint Presentation</vt:lpstr>
      <vt:lpstr>PowerPoint Presentation</vt:lpstr>
      <vt:lpstr>PowerPoint Presentation</vt:lpstr>
      <vt:lpstr>PowerPoint Presentation</vt:lpstr>
      <vt:lpstr>$all</vt:lpstr>
      <vt:lpstr>PowerPoint Presentation</vt:lpstr>
      <vt:lpstr>$slice</vt:lpstr>
      <vt:lpstr>PowerPoint Presentation</vt:lpstr>
      <vt:lpstr>This Is My WordPress Blog</vt:lpstr>
      <vt:lpstr>PowerPoint Presentation</vt:lpstr>
      <vt:lpstr>  Thank You Question &amp; Answer https://drronakpanchal.wordpress.com/ +919898257016 dr.ronak.k.Panchal@gmail.com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2023-08-09T04:49:53Z</dcterms:modified>
</cp:coreProperties>
</file>